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87" r:id="rId2"/>
    <p:sldId id="305" r:id="rId3"/>
    <p:sldId id="276" r:id="rId4"/>
    <p:sldId id="270" r:id="rId5"/>
    <p:sldId id="275" r:id="rId6"/>
    <p:sldId id="260" r:id="rId7"/>
    <p:sldId id="271" r:id="rId8"/>
    <p:sldId id="262" r:id="rId9"/>
    <p:sldId id="313" r:id="rId10"/>
    <p:sldId id="314" r:id="rId11"/>
    <p:sldId id="263" r:id="rId12"/>
    <p:sldId id="315" r:id="rId13"/>
    <p:sldId id="324" r:id="rId14"/>
    <p:sldId id="264" r:id="rId15"/>
    <p:sldId id="288" r:id="rId16"/>
    <p:sldId id="320" r:id="rId17"/>
    <p:sldId id="312" r:id="rId18"/>
    <p:sldId id="321" r:id="rId19"/>
    <p:sldId id="309" r:id="rId20"/>
    <p:sldId id="279" r:id="rId21"/>
    <p:sldId id="316" r:id="rId22"/>
    <p:sldId id="317" r:id="rId23"/>
    <p:sldId id="323" r:id="rId24"/>
    <p:sldId id="286" r:id="rId25"/>
    <p:sldId id="280" r:id="rId26"/>
    <p:sldId id="310" r:id="rId27"/>
    <p:sldId id="281" r:id="rId28"/>
    <p:sldId id="289" r:id="rId29"/>
    <p:sldId id="294" r:id="rId30"/>
    <p:sldId id="290" r:id="rId31"/>
    <p:sldId id="291" r:id="rId32"/>
    <p:sldId id="292" r:id="rId33"/>
    <p:sldId id="293" r:id="rId34"/>
    <p:sldId id="301" r:id="rId35"/>
    <p:sldId id="282" r:id="rId36"/>
    <p:sldId id="318" r:id="rId37"/>
    <p:sldId id="302" r:id="rId38"/>
    <p:sldId id="284" r:id="rId39"/>
    <p:sldId id="283" r:id="rId40"/>
    <p:sldId id="304" r:id="rId41"/>
    <p:sldId id="322" r:id="rId42"/>
    <p:sldId id="319" r:id="rId43"/>
    <p:sldId id="303" r:id="rId44"/>
    <p:sldId id="3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eya Weerawatpruchya" initials="WW" lastIdx="1" clrIdx="0">
    <p:extLst>
      <p:ext uri="{19B8F6BF-5375-455C-9EA6-DF929625EA0E}">
        <p15:presenceInfo xmlns:p15="http://schemas.microsoft.com/office/powerpoint/2012/main" userId="66b6f740cb2216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a:srgbClr val="5EB9E6"/>
    <a:srgbClr val="00B0BF"/>
    <a:srgbClr val="FDBEA2"/>
    <a:srgbClr val="97C1B3"/>
    <a:srgbClr val="81C6C3"/>
    <a:srgbClr val="FFFFFF"/>
    <a:srgbClr val="664033"/>
    <a:srgbClr val="EBDBC2"/>
    <a:srgbClr val="F2A7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82" autoAdjust="0"/>
    <p:restoredTop sz="75531" autoAdjust="0"/>
  </p:normalViewPr>
  <p:slideViewPr>
    <p:cSldViewPr snapToGrid="0">
      <p:cViewPr varScale="1">
        <p:scale>
          <a:sx n="65" d="100"/>
          <a:sy n="65" d="100"/>
        </p:scale>
        <p:origin x="1253"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CDBB9-A50A-43ED-A0E9-F29C09BB2ECA}" type="datetimeFigureOut">
              <a:rPr lang="en-US" smtClean="0"/>
              <a:t>7/18/2019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E48D0-0A1A-4BE9-9110-ACF6A99715C8}" type="slidenum">
              <a:rPr lang="en-US" smtClean="0"/>
              <a:t>‹#›</a:t>
            </a:fld>
            <a:endParaRPr lang="en-US"/>
          </a:p>
        </p:txBody>
      </p:sp>
    </p:spTree>
    <p:extLst>
      <p:ext uri="{BB962C8B-B14F-4D97-AF65-F5344CB8AC3E}">
        <p14:creationId xmlns:p14="http://schemas.microsoft.com/office/powerpoint/2010/main" val="297997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a:t>
            </a:fld>
            <a:endParaRPr lang="en-US"/>
          </a:p>
        </p:txBody>
      </p:sp>
    </p:spTree>
    <p:extLst>
      <p:ext uri="{BB962C8B-B14F-4D97-AF65-F5344CB8AC3E}">
        <p14:creationId xmlns:p14="http://schemas.microsoft.com/office/powerpoint/2010/main" val="2743858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14</a:t>
            </a:fld>
            <a:endParaRPr lang="en-US"/>
          </a:p>
        </p:txBody>
      </p:sp>
    </p:spTree>
    <p:extLst>
      <p:ext uri="{BB962C8B-B14F-4D97-AF65-F5344CB8AC3E}">
        <p14:creationId xmlns:p14="http://schemas.microsoft.com/office/powerpoint/2010/main" val="606330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27</a:t>
            </a:fld>
            <a:endParaRPr lang="en-US"/>
          </a:p>
        </p:txBody>
      </p:sp>
    </p:spTree>
    <p:extLst>
      <p:ext uri="{BB962C8B-B14F-4D97-AF65-F5344CB8AC3E}">
        <p14:creationId xmlns:p14="http://schemas.microsoft.com/office/powerpoint/2010/main" val="381395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Statistics and deploy</a:t>
            </a:r>
          </a:p>
        </p:txBody>
      </p:sp>
      <p:sp>
        <p:nvSpPr>
          <p:cNvPr id="4" name="Slide Number Placeholder 3"/>
          <p:cNvSpPr>
            <a:spLocks noGrp="1"/>
          </p:cNvSpPr>
          <p:nvPr>
            <p:ph type="sldNum" sz="quarter" idx="5"/>
          </p:nvPr>
        </p:nvSpPr>
        <p:spPr/>
        <p:txBody>
          <a:bodyPr/>
          <a:lstStyle/>
          <a:p>
            <a:fld id="{6CFE48D0-0A1A-4BE9-9110-ACF6A99715C8}" type="slidenum">
              <a:rPr lang="en-US" smtClean="0"/>
              <a:t>35</a:t>
            </a:fld>
            <a:endParaRPr lang="en-US"/>
          </a:p>
        </p:txBody>
      </p:sp>
    </p:spTree>
    <p:extLst>
      <p:ext uri="{BB962C8B-B14F-4D97-AF65-F5344CB8AC3E}">
        <p14:creationId xmlns:p14="http://schemas.microsoft.com/office/powerpoint/2010/main" val="2951328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39</a:t>
            </a:fld>
            <a:endParaRPr lang="en-US"/>
          </a:p>
        </p:txBody>
      </p:sp>
    </p:spTree>
    <p:extLst>
      <p:ext uri="{BB962C8B-B14F-4D97-AF65-F5344CB8AC3E}">
        <p14:creationId xmlns:p14="http://schemas.microsoft.com/office/powerpoint/2010/main" val="4087796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Which each team responsible for support FI Upstream(non-EMIT) in different region. And we're in Thotsakan team.</a:t>
            </a:r>
          </a:p>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a:t>
            </a:fld>
            <a:endParaRPr lang="en-US"/>
          </a:p>
        </p:txBody>
      </p:sp>
    </p:spTree>
    <p:extLst>
      <p:ext uri="{BB962C8B-B14F-4D97-AF65-F5344CB8AC3E}">
        <p14:creationId xmlns:p14="http://schemas.microsoft.com/office/powerpoint/2010/main" val="2447666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EMIT FI Upstream team separate to 4 teams, Thotsakan, Scrumblers, Supernova and Polaris. </a:t>
            </a:r>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6</a:t>
            </a:fld>
            <a:endParaRPr lang="en-US"/>
          </a:p>
        </p:txBody>
      </p:sp>
    </p:spTree>
    <p:extLst>
      <p:ext uri="{BB962C8B-B14F-4D97-AF65-F5344CB8AC3E}">
        <p14:creationId xmlns:p14="http://schemas.microsoft.com/office/powerpoint/2010/main" val="4033282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 Users report problem/issue as a ticket and we have ticket dispatcher to monitor tickets and assign that ticket to team member for solving problem</a:t>
            </a:r>
          </a:p>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7</a:t>
            </a:fld>
            <a:endParaRPr lang="en-US"/>
          </a:p>
        </p:txBody>
      </p:sp>
    </p:spTree>
    <p:extLst>
      <p:ext uri="{BB962C8B-B14F-4D97-AF65-F5344CB8AC3E}">
        <p14:creationId xmlns:p14="http://schemas.microsoft.com/office/powerpoint/2010/main" val="560432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Critical to business ---- example</a:t>
            </a:r>
          </a:p>
        </p:txBody>
      </p:sp>
      <p:sp>
        <p:nvSpPr>
          <p:cNvPr id="4" name="Slide Number Placeholder 3"/>
          <p:cNvSpPr>
            <a:spLocks noGrp="1"/>
          </p:cNvSpPr>
          <p:nvPr>
            <p:ph type="sldNum" sz="quarter" idx="10"/>
          </p:nvPr>
        </p:nvSpPr>
        <p:spPr/>
        <p:txBody>
          <a:bodyPr/>
          <a:lstStyle/>
          <a:p>
            <a:fld id="{6CFE48D0-0A1A-4BE9-9110-ACF6A99715C8}" type="slidenum">
              <a:rPr lang="en-US" smtClean="0"/>
              <a:t>8</a:t>
            </a:fld>
            <a:endParaRPr lang="en-US"/>
          </a:p>
        </p:txBody>
      </p:sp>
    </p:spTree>
    <p:extLst>
      <p:ext uri="{BB962C8B-B14F-4D97-AF65-F5344CB8AC3E}">
        <p14:creationId xmlns:p14="http://schemas.microsoft.com/office/powerpoint/2010/main" val="393225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real ticket</a:t>
            </a:r>
          </a:p>
          <a:p>
            <a:r>
              <a:rPr lang="en-US" dirty="0"/>
              <a:t>In the ticket will have summary of tickets (title), detail that customer write to explain more about their problem, customer who open the ticket</a:t>
            </a:r>
          </a:p>
        </p:txBody>
      </p:sp>
      <p:sp>
        <p:nvSpPr>
          <p:cNvPr id="4" name="Slide Number Placeholder 3"/>
          <p:cNvSpPr>
            <a:spLocks noGrp="1"/>
          </p:cNvSpPr>
          <p:nvPr>
            <p:ph type="sldNum" sz="quarter" idx="10"/>
          </p:nvPr>
        </p:nvSpPr>
        <p:spPr/>
        <p:txBody>
          <a:bodyPr/>
          <a:lstStyle/>
          <a:p>
            <a:fld id="{6CFE48D0-0A1A-4BE9-9110-ACF6A99715C8}" type="slidenum">
              <a:rPr lang="en-US" smtClean="0"/>
              <a:t>9</a:t>
            </a:fld>
            <a:endParaRPr lang="en-US"/>
          </a:p>
        </p:txBody>
      </p:sp>
    </p:spTree>
    <p:extLst>
      <p:ext uri="{BB962C8B-B14F-4D97-AF65-F5344CB8AC3E}">
        <p14:creationId xmlns:p14="http://schemas.microsoft.com/office/powerpoint/2010/main" val="227952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tickets and we have IT console the website for display all tickets from users</a:t>
            </a:r>
          </a:p>
          <a:p>
            <a:r>
              <a:rPr lang="en-US" dirty="0"/>
              <a:t>And this is the real IT console as you can see display all tickets here… and have a filter</a:t>
            </a:r>
          </a:p>
          <a:p>
            <a:r>
              <a:rPr lang="en-US" dirty="0"/>
              <a:t>But IT console not suitable for our team structure that have 4 sub team ….. All tickets from 4 team in the same page</a:t>
            </a:r>
          </a:p>
        </p:txBody>
      </p:sp>
      <p:sp>
        <p:nvSpPr>
          <p:cNvPr id="4" name="Slide Number Placeholder 3"/>
          <p:cNvSpPr>
            <a:spLocks noGrp="1"/>
          </p:cNvSpPr>
          <p:nvPr>
            <p:ph type="sldNum" sz="quarter" idx="5"/>
          </p:nvPr>
        </p:nvSpPr>
        <p:spPr/>
        <p:txBody>
          <a:bodyPr/>
          <a:lstStyle/>
          <a:p>
            <a:fld id="{6CFE48D0-0A1A-4BE9-9110-ACF6A99715C8}" type="slidenum">
              <a:rPr lang="en-US" smtClean="0"/>
              <a:t>10</a:t>
            </a:fld>
            <a:endParaRPr lang="en-US"/>
          </a:p>
        </p:txBody>
      </p:sp>
    </p:spTree>
    <p:extLst>
      <p:ext uri="{BB962C8B-B14F-4D97-AF65-F5344CB8AC3E}">
        <p14:creationId xmlns:p14="http://schemas.microsoft.com/office/powerpoint/2010/main" val="1051912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our team classify &amp; assign ticket</a:t>
            </a:r>
          </a:p>
          <a:p>
            <a:r>
              <a:rPr lang="en-US" dirty="0"/>
              <a:t>We have 4 dispatcher &amp; hundred of tickets</a:t>
            </a:r>
          </a:p>
        </p:txBody>
      </p:sp>
      <p:sp>
        <p:nvSpPr>
          <p:cNvPr id="4" name="Slide Number Placeholder 3"/>
          <p:cNvSpPr>
            <a:spLocks noGrp="1"/>
          </p:cNvSpPr>
          <p:nvPr>
            <p:ph type="sldNum" sz="quarter" idx="10"/>
          </p:nvPr>
        </p:nvSpPr>
        <p:spPr/>
        <p:txBody>
          <a:bodyPr/>
          <a:lstStyle/>
          <a:p>
            <a:fld id="{6CFE48D0-0A1A-4BE9-9110-ACF6A99715C8}" type="slidenum">
              <a:rPr lang="en-US" smtClean="0"/>
              <a:t>11</a:t>
            </a:fld>
            <a:endParaRPr lang="en-US"/>
          </a:p>
        </p:txBody>
      </p:sp>
    </p:spTree>
    <p:extLst>
      <p:ext uri="{BB962C8B-B14F-4D97-AF65-F5344CB8AC3E}">
        <p14:creationId xmlns:p14="http://schemas.microsoft.com/office/powerpoint/2010/main" val="3747073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is a ticket…</a:t>
            </a:r>
          </a:p>
          <a:p>
            <a:r>
              <a:rPr lang="en-US" sz="1200" dirty="0"/>
              <a:t>To classify team first dispatcher have to look at assignee is it assign or not? If already assign so we know where ticket belong to</a:t>
            </a:r>
          </a:p>
          <a:p>
            <a:r>
              <a:rPr lang="en-US" sz="1200" dirty="0"/>
              <a:t>If not look at next point in the note have any keyword like IPES &amp; NAPES if not NAPES? </a:t>
            </a:r>
            <a:r>
              <a:rPr lang="en-US" sz="1200" dirty="0">
                <a:sym typeface="Wingdings" panose="05000000000000000000" pitchFamily="2" charset="2"/>
              </a:rPr>
              <a:t> </a:t>
            </a:r>
            <a:r>
              <a:rPr lang="en-US" sz="1200" dirty="0" err="1">
                <a:sym typeface="Wingdings" panose="05000000000000000000" pitchFamily="2" charset="2"/>
              </a:rPr>
              <a:t>scrumblers</a:t>
            </a:r>
            <a:r>
              <a:rPr lang="en-US" sz="1200" dirty="0"/>
              <a:t> If not we look for company code and we have to mapping company code to impact country and for mapping we have to use other file for reference. And when we got impact country if impact country is in AP </a:t>
            </a:r>
            <a:r>
              <a:rPr lang="en-US" sz="1200" dirty="0">
                <a:sym typeface="Wingdings" panose="05000000000000000000" pitchFamily="2" charset="2"/>
              </a:rPr>
              <a:t> </a:t>
            </a:r>
            <a:r>
              <a:rPr lang="en-US" sz="1200" dirty="0" err="1">
                <a:sym typeface="Wingdings" panose="05000000000000000000" pitchFamily="2" charset="2"/>
              </a:rPr>
              <a:t>thotsakan</a:t>
            </a:r>
            <a:r>
              <a:rPr lang="en-US" sz="1200" dirty="0">
                <a:sym typeface="Wingdings" panose="05000000000000000000" pitchFamily="2" charset="2"/>
              </a:rPr>
              <a:t> if not lets look at customer region…. </a:t>
            </a:r>
            <a:r>
              <a:rPr lang="en-US" sz="1200" dirty="0"/>
              <a:t>If</a:t>
            </a:r>
            <a:r>
              <a:rPr lang="en-US" sz="1200" baseline="0" dirty="0"/>
              <a:t> some of you have a question why customer won’t tell definitely which team should responsible for that problem </a:t>
            </a:r>
          </a:p>
          <a:p>
            <a:r>
              <a:rPr lang="en-US" sz="1200" baseline="0" dirty="0"/>
              <a:t>Because customer also don’t know too. They just monitor and report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anose="05000000000000000000" pitchFamily="2" charset="2"/>
              </a:rPr>
              <a:t>As you can see from this step it take too much time to classify and that the pain point of dispatcher!!!!!</a:t>
            </a:r>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12</a:t>
            </a:fld>
            <a:endParaRPr lang="en-US"/>
          </a:p>
        </p:txBody>
      </p:sp>
    </p:spTree>
    <p:extLst>
      <p:ext uri="{BB962C8B-B14F-4D97-AF65-F5344CB8AC3E}">
        <p14:creationId xmlns:p14="http://schemas.microsoft.com/office/powerpoint/2010/main" val="141439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722D0-A940-4C1D-BBC4-6BE4C86563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969600-6C01-460D-9839-94716FF4E2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A4DFE4-C50C-4086-AF69-F43C6E7E85B7}"/>
              </a:ext>
            </a:extLst>
          </p:cNvPr>
          <p:cNvSpPr>
            <a:spLocks noGrp="1"/>
          </p:cNvSpPr>
          <p:nvPr>
            <p:ph type="dt" sz="half" idx="10"/>
          </p:nvPr>
        </p:nvSpPr>
        <p:spPr/>
        <p:txBody>
          <a:bodyPr/>
          <a:lstStyle/>
          <a:p>
            <a:fld id="{4DF70076-0919-4989-A62A-724CDB3021D2}" type="datetimeFigureOut">
              <a:rPr lang="en-US" smtClean="0"/>
              <a:t>7/18/2019</a:t>
            </a:fld>
            <a:endParaRPr lang="en-US"/>
          </a:p>
        </p:txBody>
      </p:sp>
      <p:sp>
        <p:nvSpPr>
          <p:cNvPr id="5" name="Footer Placeholder 4">
            <a:extLst>
              <a:ext uri="{FF2B5EF4-FFF2-40B4-BE49-F238E27FC236}">
                <a16:creationId xmlns:a16="http://schemas.microsoft.com/office/drawing/2014/main" id="{D2B97522-4700-4A45-9B4A-FF2A7E264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4C32E-BA6D-4335-A3F3-019F062C4956}"/>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1867863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D5C81-4770-44ED-923B-2866FF2DAC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2BBB73-5061-42BD-B52B-29F7BB30EE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B3A84-066C-4D8C-B766-3A8927B54437}"/>
              </a:ext>
            </a:extLst>
          </p:cNvPr>
          <p:cNvSpPr>
            <a:spLocks noGrp="1"/>
          </p:cNvSpPr>
          <p:nvPr>
            <p:ph type="dt" sz="half" idx="10"/>
          </p:nvPr>
        </p:nvSpPr>
        <p:spPr/>
        <p:txBody>
          <a:bodyPr/>
          <a:lstStyle/>
          <a:p>
            <a:fld id="{4DF70076-0919-4989-A62A-724CDB3021D2}" type="datetimeFigureOut">
              <a:rPr lang="en-US" smtClean="0"/>
              <a:t>7/18/2019</a:t>
            </a:fld>
            <a:endParaRPr lang="en-US"/>
          </a:p>
        </p:txBody>
      </p:sp>
      <p:sp>
        <p:nvSpPr>
          <p:cNvPr id="5" name="Footer Placeholder 4">
            <a:extLst>
              <a:ext uri="{FF2B5EF4-FFF2-40B4-BE49-F238E27FC236}">
                <a16:creationId xmlns:a16="http://schemas.microsoft.com/office/drawing/2014/main" id="{367C686C-8CB9-4677-8CA0-379FFD78E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F9B25-1337-41F1-95F7-144B791A73C5}"/>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1863553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CA8B0-8CAD-45B0-BF07-2828F9E58A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DBB9BF-09FB-4392-8694-BF6827871F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A39A2-3914-4EEA-B59C-0D9EEB04195B}"/>
              </a:ext>
            </a:extLst>
          </p:cNvPr>
          <p:cNvSpPr>
            <a:spLocks noGrp="1"/>
          </p:cNvSpPr>
          <p:nvPr>
            <p:ph type="dt" sz="half" idx="10"/>
          </p:nvPr>
        </p:nvSpPr>
        <p:spPr/>
        <p:txBody>
          <a:bodyPr/>
          <a:lstStyle/>
          <a:p>
            <a:fld id="{4DF70076-0919-4989-A62A-724CDB3021D2}" type="datetimeFigureOut">
              <a:rPr lang="en-US" smtClean="0"/>
              <a:t>7/18/2019</a:t>
            </a:fld>
            <a:endParaRPr lang="en-US"/>
          </a:p>
        </p:txBody>
      </p:sp>
      <p:sp>
        <p:nvSpPr>
          <p:cNvPr id="5" name="Footer Placeholder 4">
            <a:extLst>
              <a:ext uri="{FF2B5EF4-FFF2-40B4-BE49-F238E27FC236}">
                <a16:creationId xmlns:a16="http://schemas.microsoft.com/office/drawing/2014/main" id="{3AAFAE17-4BAC-431C-AE92-6AC633BF8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99E82-CE51-43F7-9BA0-F1BB8334943A}"/>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114932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4C3B-061B-4D99-8F25-CC18883E7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24848-E09A-479C-B408-4BC57F59F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F5E70-D523-4D4D-8558-71CE56CFC2CE}"/>
              </a:ext>
            </a:extLst>
          </p:cNvPr>
          <p:cNvSpPr>
            <a:spLocks noGrp="1"/>
          </p:cNvSpPr>
          <p:nvPr>
            <p:ph type="dt" sz="half" idx="10"/>
          </p:nvPr>
        </p:nvSpPr>
        <p:spPr/>
        <p:txBody>
          <a:bodyPr/>
          <a:lstStyle/>
          <a:p>
            <a:fld id="{4DF70076-0919-4989-A62A-724CDB3021D2}" type="datetimeFigureOut">
              <a:rPr lang="en-US" smtClean="0"/>
              <a:t>7/18/2019</a:t>
            </a:fld>
            <a:endParaRPr lang="en-US"/>
          </a:p>
        </p:txBody>
      </p:sp>
      <p:sp>
        <p:nvSpPr>
          <p:cNvPr id="5" name="Footer Placeholder 4">
            <a:extLst>
              <a:ext uri="{FF2B5EF4-FFF2-40B4-BE49-F238E27FC236}">
                <a16:creationId xmlns:a16="http://schemas.microsoft.com/office/drawing/2014/main" id="{FD6F0BFC-8145-4A60-9C96-9A8439B91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A23E5-4489-4F3F-B365-7C4CD597445D}"/>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2162258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B9F5-37DD-4E84-9819-98D58945A3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207E66-8BDF-4456-8D4A-1F9F67D7A8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59545-C36B-460E-8DC7-D9A7DB23534F}"/>
              </a:ext>
            </a:extLst>
          </p:cNvPr>
          <p:cNvSpPr>
            <a:spLocks noGrp="1"/>
          </p:cNvSpPr>
          <p:nvPr>
            <p:ph type="dt" sz="half" idx="10"/>
          </p:nvPr>
        </p:nvSpPr>
        <p:spPr/>
        <p:txBody>
          <a:bodyPr/>
          <a:lstStyle/>
          <a:p>
            <a:fld id="{4DF70076-0919-4989-A62A-724CDB3021D2}" type="datetimeFigureOut">
              <a:rPr lang="en-US" smtClean="0"/>
              <a:t>7/18/2019</a:t>
            </a:fld>
            <a:endParaRPr lang="en-US"/>
          </a:p>
        </p:txBody>
      </p:sp>
      <p:sp>
        <p:nvSpPr>
          <p:cNvPr id="5" name="Footer Placeholder 4">
            <a:extLst>
              <a:ext uri="{FF2B5EF4-FFF2-40B4-BE49-F238E27FC236}">
                <a16:creationId xmlns:a16="http://schemas.microsoft.com/office/drawing/2014/main" id="{7C3AD0C2-66A1-4AC5-A328-42EE8875B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E11C8-E9D1-4A09-8D83-32F2F1EFFB75}"/>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717661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CCBDF-DDB6-4D4F-8108-0C613D2CD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5C261-D9D7-4B18-AB85-FF35204794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37A45C-1340-4498-A480-3CDFECAB1B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3A3005-B249-4CA0-8AA6-DD3F7D589295}"/>
              </a:ext>
            </a:extLst>
          </p:cNvPr>
          <p:cNvSpPr>
            <a:spLocks noGrp="1"/>
          </p:cNvSpPr>
          <p:nvPr>
            <p:ph type="dt" sz="half" idx="10"/>
          </p:nvPr>
        </p:nvSpPr>
        <p:spPr/>
        <p:txBody>
          <a:bodyPr/>
          <a:lstStyle/>
          <a:p>
            <a:fld id="{4DF70076-0919-4989-A62A-724CDB3021D2}" type="datetimeFigureOut">
              <a:rPr lang="en-US" smtClean="0"/>
              <a:t>7/18/2019</a:t>
            </a:fld>
            <a:endParaRPr lang="en-US"/>
          </a:p>
        </p:txBody>
      </p:sp>
      <p:sp>
        <p:nvSpPr>
          <p:cNvPr id="6" name="Footer Placeholder 5">
            <a:extLst>
              <a:ext uri="{FF2B5EF4-FFF2-40B4-BE49-F238E27FC236}">
                <a16:creationId xmlns:a16="http://schemas.microsoft.com/office/drawing/2014/main" id="{80585F88-3702-4440-AB09-A822E2335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A5C69C-F745-4805-AD96-72720E205786}"/>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28366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503F0-3E82-4F06-98BA-7DAA21586D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7F9E7A-8416-4D50-A99E-761A13A96D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13C896-4D9A-47EA-86E5-5CB498176C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BA0C9-A737-451B-8BFD-57C0A6C55C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BCC244-DD8C-4D65-AD5B-1DA045A853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D78C70-3E2D-4999-9D43-28A7FB62CF71}"/>
              </a:ext>
            </a:extLst>
          </p:cNvPr>
          <p:cNvSpPr>
            <a:spLocks noGrp="1"/>
          </p:cNvSpPr>
          <p:nvPr>
            <p:ph type="dt" sz="half" idx="10"/>
          </p:nvPr>
        </p:nvSpPr>
        <p:spPr/>
        <p:txBody>
          <a:bodyPr/>
          <a:lstStyle/>
          <a:p>
            <a:fld id="{4DF70076-0919-4989-A62A-724CDB3021D2}" type="datetimeFigureOut">
              <a:rPr lang="en-US" smtClean="0"/>
              <a:t>7/18/2019</a:t>
            </a:fld>
            <a:endParaRPr lang="en-US"/>
          </a:p>
        </p:txBody>
      </p:sp>
      <p:sp>
        <p:nvSpPr>
          <p:cNvPr id="8" name="Footer Placeholder 7">
            <a:extLst>
              <a:ext uri="{FF2B5EF4-FFF2-40B4-BE49-F238E27FC236}">
                <a16:creationId xmlns:a16="http://schemas.microsoft.com/office/drawing/2014/main" id="{2C0213EE-9592-4D3A-94E5-BFD547857C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172B83-A975-44EF-9908-6F2C86E5F5EE}"/>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1879687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696D-9A46-4143-9042-BF2F359871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C3E5F6-E775-4B77-972A-A845920D722F}"/>
              </a:ext>
            </a:extLst>
          </p:cNvPr>
          <p:cNvSpPr>
            <a:spLocks noGrp="1"/>
          </p:cNvSpPr>
          <p:nvPr>
            <p:ph type="dt" sz="half" idx="10"/>
          </p:nvPr>
        </p:nvSpPr>
        <p:spPr/>
        <p:txBody>
          <a:bodyPr/>
          <a:lstStyle/>
          <a:p>
            <a:fld id="{4DF70076-0919-4989-A62A-724CDB3021D2}" type="datetimeFigureOut">
              <a:rPr lang="en-US" smtClean="0"/>
              <a:t>7/18/2019</a:t>
            </a:fld>
            <a:endParaRPr lang="en-US"/>
          </a:p>
        </p:txBody>
      </p:sp>
      <p:sp>
        <p:nvSpPr>
          <p:cNvPr id="4" name="Footer Placeholder 3">
            <a:extLst>
              <a:ext uri="{FF2B5EF4-FFF2-40B4-BE49-F238E27FC236}">
                <a16:creationId xmlns:a16="http://schemas.microsoft.com/office/drawing/2014/main" id="{A35A6D10-36F4-4A1D-B979-86211026A1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D32E68-44CB-4874-B160-8D57AC3F7555}"/>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3775351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11C552-738E-49BD-806B-C427CF5626E6}"/>
              </a:ext>
            </a:extLst>
          </p:cNvPr>
          <p:cNvSpPr>
            <a:spLocks noGrp="1"/>
          </p:cNvSpPr>
          <p:nvPr>
            <p:ph type="dt" sz="half" idx="10"/>
          </p:nvPr>
        </p:nvSpPr>
        <p:spPr/>
        <p:txBody>
          <a:bodyPr/>
          <a:lstStyle/>
          <a:p>
            <a:fld id="{4DF70076-0919-4989-A62A-724CDB3021D2}" type="datetimeFigureOut">
              <a:rPr lang="en-US" smtClean="0"/>
              <a:t>7/18/2019</a:t>
            </a:fld>
            <a:endParaRPr lang="en-US"/>
          </a:p>
        </p:txBody>
      </p:sp>
      <p:sp>
        <p:nvSpPr>
          <p:cNvPr id="3" name="Footer Placeholder 2">
            <a:extLst>
              <a:ext uri="{FF2B5EF4-FFF2-40B4-BE49-F238E27FC236}">
                <a16:creationId xmlns:a16="http://schemas.microsoft.com/office/drawing/2014/main" id="{A669411D-0C4D-4F71-A0EF-372F90297A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D840EB-EAF9-459C-A0EF-D6ABFADF7ED2}"/>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5416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2F2F-E503-45B8-B5FD-053439041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17E643-4187-401A-BFE9-9E529C87E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51513F-3B8D-4427-B2A1-1C6CF9054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01662-0FFA-43A6-8C02-6D03C574FC5D}"/>
              </a:ext>
            </a:extLst>
          </p:cNvPr>
          <p:cNvSpPr>
            <a:spLocks noGrp="1"/>
          </p:cNvSpPr>
          <p:nvPr>
            <p:ph type="dt" sz="half" idx="10"/>
          </p:nvPr>
        </p:nvSpPr>
        <p:spPr/>
        <p:txBody>
          <a:bodyPr/>
          <a:lstStyle/>
          <a:p>
            <a:fld id="{4DF70076-0919-4989-A62A-724CDB3021D2}" type="datetimeFigureOut">
              <a:rPr lang="en-US" smtClean="0"/>
              <a:t>7/18/2019</a:t>
            </a:fld>
            <a:endParaRPr lang="en-US"/>
          </a:p>
        </p:txBody>
      </p:sp>
      <p:sp>
        <p:nvSpPr>
          <p:cNvPr id="6" name="Footer Placeholder 5">
            <a:extLst>
              <a:ext uri="{FF2B5EF4-FFF2-40B4-BE49-F238E27FC236}">
                <a16:creationId xmlns:a16="http://schemas.microsoft.com/office/drawing/2014/main" id="{B403641A-4B07-4B76-BB75-C6D4A3E741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3E332F-186C-4F74-AE7E-54678939E377}"/>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151366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3BDC-C638-4A13-A5B3-CA7957A566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57F640-1866-43B0-9CF7-F550E8FB04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91E700-0ECC-4338-9F19-68BCE2B22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CC7A0-C210-4A3D-A1F8-5EB99105064F}"/>
              </a:ext>
            </a:extLst>
          </p:cNvPr>
          <p:cNvSpPr>
            <a:spLocks noGrp="1"/>
          </p:cNvSpPr>
          <p:nvPr>
            <p:ph type="dt" sz="half" idx="10"/>
          </p:nvPr>
        </p:nvSpPr>
        <p:spPr/>
        <p:txBody>
          <a:bodyPr/>
          <a:lstStyle/>
          <a:p>
            <a:fld id="{4DF70076-0919-4989-A62A-724CDB3021D2}" type="datetimeFigureOut">
              <a:rPr lang="en-US" smtClean="0"/>
              <a:t>7/18/2019</a:t>
            </a:fld>
            <a:endParaRPr lang="en-US"/>
          </a:p>
        </p:txBody>
      </p:sp>
      <p:sp>
        <p:nvSpPr>
          <p:cNvPr id="6" name="Footer Placeholder 5">
            <a:extLst>
              <a:ext uri="{FF2B5EF4-FFF2-40B4-BE49-F238E27FC236}">
                <a16:creationId xmlns:a16="http://schemas.microsoft.com/office/drawing/2014/main" id="{F3A2F299-C071-44E9-88A4-D8C13EA68A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C8535-A0D5-4057-B91E-75D5C5DC63E4}"/>
              </a:ext>
            </a:extLst>
          </p:cNvPr>
          <p:cNvSpPr>
            <a:spLocks noGrp="1"/>
          </p:cNvSpPr>
          <p:nvPr>
            <p:ph type="sldNum" sz="quarter" idx="12"/>
          </p:nvPr>
        </p:nvSpPr>
        <p:spPr/>
        <p:txBody>
          <a:bodyPr/>
          <a:lstStyle/>
          <a:p>
            <a:fld id="{CF26E685-D3CF-42A9-B25E-F84042BE28E1}" type="slidenum">
              <a:rPr lang="en-US" smtClean="0"/>
              <a:t>‹#›</a:t>
            </a:fld>
            <a:endParaRPr lang="en-US"/>
          </a:p>
        </p:txBody>
      </p:sp>
    </p:spTree>
    <p:extLst>
      <p:ext uri="{BB962C8B-B14F-4D97-AF65-F5344CB8AC3E}">
        <p14:creationId xmlns:p14="http://schemas.microsoft.com/office/powerpoint/2010/main" val="36062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3AD3CB-0447-4234-9A0F-CCD2946E1A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9CCC57-8CD1-4988-A1C8-F50785CD59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CE9D9-250A-4C44-B955-7F77CE8C1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F70076-0919-4989-A62A-724CDB3021D2}" type="datetimeFigureOut">
              <a:rPr lang="en-US" smtClean="0"/>
              <a:t>7/18/2019</a:t>
            </a:fld>
            <a:endParaRPr lang="en-US"/>
          </a:p>
        </p:txBody>
      </p:sp>
      <p:sp>
        <p:nvSpPr>
          <p:cNvPr id="5" name="Footer Placeholder 4">
            <a:extLst>
              <a:ext uri="{FF2B5EF4-FFF2-40B4-BE49-F238E27FC236}">
                <a16:creationId xmlns:a16="http://schemas.microsoft.com/office/drawing/2014/main" id="{20E3B9ED-D66F-43F1-A461-C40194C496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BC4BB7-584E-41C7-B5C5-606B038BD1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6E685-D3CF-42A9-B25E-F84042BE28E1}" type="slidenum">
              <a:rPr lang="en-US" smtClean="0"/>
              <a:t>‹#›</a:t>
            </a:fld>
            <a:endParaRPr lang="en-US"/>
          </a:p>
        </p:txBody>
      </p:sp>
    </p:spTree>
    <p:extLst>
      <p:ext uri="{BB962C8B-B14F-4D97-AF65-F5344CB8AC3E}">
        <p14:creationId xmlns:p14="http://schemas.microsoft.com/office/powerpoint/2010/main" val="3232377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jpe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7" Type="http://schemas.openxmlformats.org/officeDocument/2006/relationships/image" Target="../media/image73.jpe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41.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 Id="rId9" Type="http://schemas.openxmlformats.org/officeDocument/2006/relationships/image" Target="../media/image81.jp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pic>
        <p:nvPicPr>
          <p:cNvPr id="2052" name="Picture 4" descr="Image result for exxon mobil logo"/>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003397" y="796811"/>
            <a:ext cx="8241173" cy="31653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71943" y="3566939"/>
            <a:ext cx="6704079" cy="1015663"/>
          </a:xfrm>
          <a:prstGeom prst="rect">
            <a:avLst/>
          </a:prstGeom>
        </p:spPr>
        <p:txBody>
          <a:bodyPr wrap="none">
            <a:spAutoFit/>
          </a:bodyPr>
          <a:lstStyle/>
          <a:p>
            <a:r>
              <a:rPr lang="en-US" sz="6000" dirty="0">
                <a:solidFill>
                  <a:schemeClr val="bg1"/>
                </a:solidFill>
                <a:effectLst>
                  <a:outerShdw blurRad="38100" dist="38100" dir="2700000" algn="tl">
                    <a:srgbClr val="000000">
                      <a:alpha val="43137"/>
                    </a:srgbClr>
                  </a:outerShdw>
                </a:effectLst>
                <a:latin typeface="Bahnschrift" panose="020B0502040204020203" pitchFamily="34" charset="0"/>
              </a:rPr>
              <a:t>Team…. Thailand4.0</a:t>
            </a:r>
          </a:p>
        </p:txBody>
      </p:sp>
    </p:spTree>
    <p:extLst>
      <p:ext uri="{BB962C8B-B14F-4D97-AF65-F5344CB8AC3E}">
        <p14:creationId xmlns:p14="http://schemas.microsoft.com/office/powerpoint/2010/main" val="896380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34CF53-0BE0-43A7-A70E-B2187AD32960}"/>
              </a:ext>
            </a:extLst>
          </p:cNvPr>
          <p:cNvSpPr/>
          <p:nvPr/>
        </p:nvSpPr>
        <p:spPr>
          <a:xfrm>
            <a:off x="397949" y="73842"/>
            <a:ext cx="3677610" cy="1015663"/>
          </a:xfrm>
          <a:prstGeom prst="rect">
            <a:avLst/>
          </a:prstGeom>
        </p:spPr>
        <p:txBody>
          <a:bodyPr wrap="none">
            <a:spAutoFit/>
          </a:bodyPr>
          <a:lstStyle/>
          <a:p>
            <a:r>
              <a:rPr lang="en-US" sz="6000" dirty="0">
                <a:solidFill>
                  <a:srgbClr val="FFFFFF"/>
                </a:solidFill>
                <a:effectLst>
                  <a:outerShdw blurRad="38100" dist="38100" dir="2700000" algn="tl">
                    <a:srgbClr val="000000">
                      <a:alpha val="43137"/>
                    </a:srgbClr>
                  </a:outerShdw>
                </a:effectLst>
                <a:latin typeface="Bahnschrift" panose="020B0502040204020203" pitchFamily="34" charset="0"/>
              </a:rPr>
              <a:t>IT Console</a:t>
            </a:r>
          </a:p>
        </p:txBody>
      </p:sp>
      <p:sp>
        <p:nvSpPr>
          <p:cNvPr id="5" name="Rectangle 4">
            <a:extLst>
              <a:ext uri="{FF2B5EF4-FFF2-40B4-BE49-F238E27FC236}">
                <a16:creationId xmlns:a16="http://schemas.microsoft.com/office/drawing/2014/main"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Image result for box vector">
            <a:extLst>
              <a:ext uri="{FF2B5EF4-FFF2-40B4-BE49-F238E27FC236}">
                <a16:creationId xmlns:a16="http://schemas.microsoft.com/office/drawing/2014/main" id="{E8E5B70E-6B80-4BC7-9468-B5FF4AB199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7583" y="2469821"/>
            <a:ext cx="2876062" cy="287606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C219FEE-68BB-4500-AC77-2E9DA6F0902A}"/>
              </a:ext>
            </a:extLst>
          </p:cNvPr>
          <p:cNvGrpSpPr/>
          <p:nvPr/>
        </p:nvGrpSpPr>
        <p:grpSpPr>
          <a:xfrm rot="11800530">
            <a:off x="6052733" y="3202882"/>
            <a:ext cx="1071347" cy="608767"/>
            <a:chOff x="6959600" y="4572841"/>
            <a:chExt cx="3535274" cy="2008834"/>
          </a:xfrm>
        </p:grpSpPr>
        <p:pic>
          <p:nvPicPr>
            <p:cNvPr id="8" name="Picture 4" descr="Related image">
              <a:extLst>
                <a:ext uri="{FF2B5EF4-FFF2-40B4-BE49-F238E27FC236}">
                  <a16:creationId xmlns:a16="http://schemas.microsoft.com/office/drawing/2014/main" id="{C0E44FFE-4AFE-4731-8CED-B5DFE91283A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7744839-526B-4A09-AA35-3086CDBFBB86}"/>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EFBE2B5F-9071-4EE0-B0CE-B8EAA21BCE32}"/>
              </a:ext>
            </a:extLst>
          </p:cNvPr>
          <p:cNvGrpSpPr/>
          <p:nvPr/>
        </p:nvGrpSpPr>
        <p:grpSpPr>
          <a:xfrm rot="7382293">
            <a:off x="5154132" y="2932782"/>
            <a:ext cx="1247865" cy="709069"/>
            <a:chOff x="6959600" y="4572841"/>
            <a:chExt cx="3535274" cy="2008834"/>
          </a:xfrm>
        </p:grpSpPr>
        <p:pic>
          <p:nvPicPr>
            <p:cNvPr id="11" name="Picture 4" descr="Related image">
              <a:extLst>
                <a:ext uri="{FF2B5EF4-FFF2-40B4-BE49-F238E27FC236}">
                  <a16:creationId xmlns:a16="http://schemas.microsoft.com/office/drawing/2014/main" id="{FD73C614-11A2-42FB-AF9F-AB51BE939EE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FB86A5B-68AB-4AC2-A02A-540E39AF6187}"/>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4" descr="Related image">
            <a:extLst>
              <a:ext uri="{FF2B5EF4-FFF2-40B4-BE49-F238E27FC236}">
                <a16:creationId xmlns:a16="http://schemas.microsoft.com/office/drawing/2014/main" id="{8ED1A1E9-E469-491A-88FE-017EE7EC3AF6}"/>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70708" r="73047"/>
          <a:stretch/>
        </p:blipFill>
        <p:spPr bwMode="auto">
          <a:xfrm rot="3630297">
            <a:off x="6083326" y="3491517"/>
            <a:ext cx="568684" cy="6025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a:extLst>
              <a:ext uri="{FF2B5EF4-FFF2-40B4-BE49-F238E27FC236}">
                <a16:creationId xmlns:a16="http://schemas.microsoft.com/office/drawing/2014/main" id="{F8CB3A06-EA68-4CB1-AAFB-29D42AC9DC0E}"/>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9368" t="72706" r="51183" b="1"/>
          <a:stretch/>
        </p:blipFill>
        <p:spPr bwMode="auto">
          <a:xfrm rot="17927302">
            <a:off x="5557630" y="3379338"/>
            <a:ext cx="832333" cy="56145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EAC7CB7-5AC9-4CFF-BAAE-A5E4F128FBF5}"/>
              </a:ext>
            </a:extLst>
          </p:cNvPr>
          <p:cNvGrpSpPr/>
          <p:nvPr/>
        </p:nvGrpSpPr>
        <p:grpSpPr>
          <a:xfrm rot="1305713">
            <a:off x="5154132" y="3363955"/>
            <a:ext cx="1247865" cy="709069"/>
            <a:chOff x="6959600" y="4572841"/>
            <a:chExt cx="3535274" cy="2008834"/>
          </a:xfrm>
        </p:grpSpPr>
        <p:pic>
          <p:nvPicPr>
            <p:cNvPr id="16" name="Picture 4" descr="Related image">
              <a:extLst>
                <a:ext uri="{FF2B5EF4-FFF2-40B4-BE49-F238E27FC236}">
                  <a16:creationId xmlns:a16="http://schemas.microsoft.com/office/drawing/2014/main"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EAC7CB7-5AC9-4CFF-BAAE-A5E4F128FBF5}"/>
              </a:ext>
            </a:extLst>
          </p:cNvPr>
          <p:cNvGrpSpPr/>
          <p:nvPr/>
        </p:nvGrpSpPr>
        <p:grpSpPr>
          <a:xfrm rot="544019">
            <a:off x="4771107" y="4413444"/>
            <a:ext cx="1247865" cy="709069"/>
            <a:chOff x="6959600" y="4572841"/>
            <a:chExt cx="3535274" cy="2008834"/>
          </a:xfrm>
        </p:grpSpPr>
        <p:pic>
          <p:nvPicPr>
            <p:cNvPr id="20" name="Picture 4" descr="Related image">
              <a:extLst>
                <a:ext uri="{FF2B5EF4-FFF2-40B4-BE49-F238E27FC236}">
                  <a16:creationId xmlns:a16="http://schemas.microsoft.com/office/drawing/2014/main"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786984" y="1104439"/>
            <a:ext cx="6707407" cy="5753561"/>
            <a:chOff x="1732719" y="1042731"/>
            <a:chExt cx="6707407" cy="5753561"/>
          </a:xfrm>
        </p:grpSpPr>
        <p:pic>
          <p:nvPicPr>
            <p:cNvPr id="23" name="Picture 22"/>
            <p:cNvPicPr>
              <a:picLocks noChangeAspect="1"/>
            </p:cNvPicPr>
            <p:nvPr/>
          </p:nvPicPr>
          <p:blipFill rotWithShape="1">
            <a:blip r:embed="rId8">
              <a:clrChange>
                <a:clrFrom>
                  <a:srgbClr val="74ACA3"/>
                </a:clrFrom>
                <a:clrTo>
                  <a:srgbClr val="74ACA3">
                    <a:alpha val="0"/>
                  </a:srgbClr>
                </a:clrTo>
              </a:clrChange>
            </a:blip>
            <a:srcRect l="5563" t="7917" r="1951" b="7936"/>
            <a:stretch/>
          </p:blipFill>
          <p:spPr>
            <a:xfrm>
              <a:off x="3754800" y="2187828"/>
              <a:ext cx="4685326" cy="4608464"/>
            </a:xfrm>
            <a:prstGeom prst="rect">
              <a:avLst/>
            </a:prstGeom>
          </p:spPr>
        </p:pic>
        <p:sp>
          <p:nvSpPr>
            <p:cNvPr id="24" name="Freeform 23"/>
            <p:cNvSpPr/>
            <p:nvPr/>
          </p:nvSpPr>
          <p:spPr>
            <a:xfrm rot="1354614" flipV="1">
              <a:off x="3180285" y="2188077"/>
              <a:ext cx="1961079" cy="638241"/>
            </a:xfrm>
            <a:custGeom>
              <a:avLst/>
              <a:gdLst>
                <a:gd name="connsiteX0" fmla="*/ 0 w 2277036"/>
                <a:gd name="connsiteY0" fmla="*/ 770965 h 770965"/>
                <a:gd name="connsiteX1" fmla="*/ 1004047 w 2277036"/>
                <a:gd name="connsiteY1" fmla="*/ 197224 h 770965"/>
                <a:gd name="connsiteX2" fmla="*/ 2277036 w 2277036"/>
                <a:gd name="connsiteY2" fmla="*/ 0 h 770965"/>
              </a:gdLst>
              <a:ahLst/>
              <a:cxnLst>
                <a:cxn ang="0">
                  <a:pos x="connsiteX0" y="connsiteY0"/>
                </a:cxn>
                <a:cxn ang="0">
                  <a:pos x="connsiteX1" y="connsiteY1"/>
                </a:cxn>
                <a:cxn ang="0">
                  <a:pos x="connsiteX2" y="connsiteY2"/>
                </a:cxn>
              </a:cxnLst>
              <a:rect l="l" t="t" r="r" b="b"/>
              <a:pathLst>
                <a:path w="2277036" h="770965">
                  <a:moveTo>
                    <a:pt x="0" y="770965"/>
                  </a:moveTo>
                  <a:cubicBezTo>
                    <a:pt x="312270" y="548341"/>
                    <a:pt x="624541" y="325718"/>
                    <a:pt x="1004047" y="197224"/>
                  </a:cubicBezTo>
                  <a:cubicBezTo>
                    <a:pt x="1383553" y="68730"/>
                    <a:pt x="1830294" y="34365"/>
                    <a:pt x="2277036" y="0"/>
                  </a:cubicBezTo>
                </a:path>
              </a:pathLst>
            </a:custGeom>
            <a:noFill/>
            <a:ln w="57150">
              <a:solidFill>
                <a:srgbClr val="0472BF"/>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72BF"/>
                </a:solidFill>
              </a:endParaRPr>
            </a:p>
          </p:txBody>
        </p:sp>
        <p:grpSp>
          <p:nvGrpSpPr>
            <p:cNvPr id="25" name="Group 24"/>
            <p:cNvGrpSpPr/>
            <p:nvPr/>
          </p:nvGrpSpPr>
          <p:grpSpPr>
            <a:xfrm>
              <a:off x="2432401" y="2402972"/>
              <a:ext cx="1488329" cy="1251200"/>
              <a:chOff x="463616" y="2799953"/>
              <a:chExt cx="2560958" cy="2152932"/>
            </a:xfrm>
          </p:grpSpPr>
          <p:sp>
            <p:nvSpPr>
              <p:cNvPr id="26" name="Rectangle 25">
                <a:extLst>
                  <a:ext uri="{FF2B5EF4-FFF2-40B4-BE49-F238E27FC236}">
                    <a16:creationId xmlns:a16="http://schemas.microsoft.com/office/drawing/2014/main" id="{8F558CE5-EF6C-47C7-A728-060D25DACE7C}"/>
                  </a:ext>
                </a:extLst>
              </p:cNvPr>
              <p:cNvSpPr/>
              <p:nvPr/>
            </p:nvSpPr>
            <p:spPr>
              <a:xfrm>
                <a:off x="651092" y="3341936"/>
                <a:ext cx="1307008" cy="1068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A705100E-D0F2-4ABF-BB90-7136293F7AF3}"/>
                  </a:ext>
                </a:extLst>
              </p:cNvPr>
              <p:cNvPicPr>
                <a:picLocks noChangeAspect="1"/>
              </p:cNvPicPr>
              <p:nvPr/>
            </p:nvPicPr>
            <p:blipFill rotWithShape="1">
              <a:blip r:embed="rId9">
                <a:clrChange>
                  <a:clrFrom>
                    <a:srgbClr val="FFFFFF"/>
                  </a:clrFrom>
                  <a:clrTo>
                    <a:srgbClr val="FFFFFF">
                      <a:alpha val="0"/>
                    </a:srgbClr>
                  </a:clrTo>
                </a:clrChange>
              </a:blip>
              <a:srcRect l="13913" r="12915" b="33362"/>
              <a:stretch/>
            </p:blipFill>
            <p:spPr>
              <a:xfrm>
                <a:off x="463616" y="2799953"/>
                <a:ext cx="2560958" cy="2152932"/>
              </a:xfrm>
              <a:prstGeom prst="rect">
                <a:avLst/>
              </a:prstGeom>
            </p:spPr>
          </p:pic>
        </p:grpSp>
        <p:sp>
          <p:nvSpPr>
            <p:cNvPr id="28" name="Rectangle 27">
              <a:extLst>
                <a:ext uri="{FF2B5EF4-FFF2-40B4-BE49-F238E27FC236}">
                  <a16:creationId xmlns:a16="http://schemas.microsoft.com/office/drawing/2014/main" id="{78D622A8-6FE6-4CF1-805A-2E1BE9063471}"/>
                </a:ext>
              </a:extLst>
            </p:cNvPr>
            <p:cNvSpPr/>
            <p:nvPr/>
          </p:nvSpPr>
          <p:spPr>
            <a:xfrm>
              <a:off x="1732719" y="1042731"/>
              <a:ext cx="2887692" cy="707886"/>
            </a:xfrm>
            <a:prstGeom prst="rect">
              <a:avLst/>
            </a:prstGeom>
          </p:spPr>
          <p:txBody>
            <a:bodyPr wrap="square">
              <a:spAutoFit/>
            </a:bodyPr>
            <a:lstStyle/>
            <a:p>
              <a:pPr algn="ctr"/>
              <a:r>
                <a:rPr lang="en-US" sz="4000" dirty="0">
                  <a:solidFill>
                    <a:srgbClr val="0472BF"/>
                  </a:solidFill>
                  <a:effectLst>
                    <a:outerShdw blurRad="38100" dist="38100" dir="2700000" algn="tl">
                      <a:srgbClr val="000000">
                        <a:alpha val="43137"/>
                      </a:srgbClr>
                    </a:outerShdw>
                  </a:effectLst>
                  <a:latin typeface="Bahnschrift" panose="020B0502040204020203" pitchFamily="34" charset="0"/>
                </a:rPr>
                <a:t>Users</a:t>
              </a:r>
            </a:p>
          </p:txBody>
        </p:sp>
      </p:grpSp>
      <p:pic>
        <p:nvPicPr>
          <p:cNvPr id="22" name="Picture 21"/>
          <p:cNvPicPr>
            <a:picLocks noChangeAspect="1"/>
          </p:cNvPicPr>
          <p:nvPr/>
        </p:nvPicPr>
        <p:blipFill>
          <a:blip r:embed="rId10"/>
          <a:stretch>
            <a:fillRect/>
          </a:stretch>
        </p:blipFill>
        <p:spPr>
          <a:xfrm>
            <a:off x="940997" y="1055356"/>
            <a:ext cx="10716723" cy="5794409"/>
          </a:xfrm>
          <a:prstGeom prst="rect">
            <a:avLst/>
          </a:prstGeom>
        </p:spPr>
      </p:pic>
    </p:spTree>
    <p:extLst>
      <p:ext uri="{BB962C8B-B14F-4D97-AF65-F5344CB8AC3E}">
        <p14:creationId xmlns:p14="http://schemas.microsoft.com/office/powerpoint/2010/main" val="38551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D622A8-6FE6-4CF1-805A-2E1BE9063471}"/>
              </a:ext>
            </a:extLst>
          </p:cNvPr>
          <p:cNvSpPr/>
          <p:nvPr/>
        </p:nvSpPr>
        <p:spPr>
          <a:xfrm>
            <a:off x="1866907" y="1981482"/>
            <a:ext cx="2887692" cy="646331"/>
          </a:xfrm>
          <a:prstGeom prst="rect">
            <a:avLst/>
          </a:prstGeom>
        </p:spPr>
        <p:txBody>
          <a:bodyPr wrap="square">
            <a:spAutoFit/>
          </a:bodyPr>
          <a:lstStyle/>
          <a:p>
            <a:pPr algn="ctr"/>
            <a:r>
              <a:rPr lang="en-US" sz="3600" dirty="0">
                <a:solidFill>
                  <a:schemeClr val="bg1"/>
                </a:solidFill>
                <a:effectLst>
                  <a:outerShdw blurRad="38100" dist="38100" dir="2700000" algn="tl">
                    <a:srgbClr val="000000">
                      <a:alpha val="43137"/>
                    </a:srgbClr>
                  </a:outerShdw>
                </a:effectLst>
                <a:latin typeface="Bahnschrift" panose="020B0502040204020203" pitchFamily="34" charset="0"/>
              </a:rPr>
              <a:t> 4 sub-teams</a:t>
            </a:r>
          </a:p>
        </p:txBody>
      </p:sp>
      <p:sp>
        <p:nvSpPr>
          <p:cNvPr id="19" name="Rectangle 18">
            <a:extLst>
              <a:ext uri="{FF2B5EF4-FFF2-40B4-BE49-F238E27FC236}">
                <a16:creationId xmlns:a16="http://schemas.microsoft.com/office/drawing/2014/main" id="{78D622A8-6FE6-4CF1-805A-2E1BE9063471}"/>
              </a:ext>
            </a:extLst>
          </p:cNvPr>
          <p:cNvSpPr/>
          <p:nvPr/>
        </p:nvSpPr>
        <p:spPr>
          <a:xfrm>
            <a:off x="1633301" y="1498186"/>
            <a:ext cx="3701943" cy="646331"/>
          </a:xfrm>
          <a:prstGeom prst="rect">
            <a:avLst/>
          </a:prstGeom>
        </p:spPr>
        <p:txBody>
          <a:bodyPr wrap="square">
            <a:spAutoFit/>
          </a:bodyPr>
          <a:lstStyle/>
          <a:p>
            <a:pPr algn="ctr"/>
            <a:r>
              <a:rPr lang="en-US" sz="3600" dirty="0">
                <a:solidFill>
                  <a:schemeClr val="bg1"/>
                </a:solidFill>
                <a:effectLst>
                  <a:outerShdw blurRad="38100" dist="38100" dir="2700000" algn="tl">
                    <a:srgbClr val="000000">
                      <a:alpha val="43137"/>
                    </a:srgbClr>
                  </a:outerShdw>
                </a:effectLst>
                <a:latin typeface="Bahnschrift" panose="020B0502040204020203" pitchFamily="34" charset="0"/>
              </a:rPr>
              <a:t>FI Upstream SAP</a:t>
            </a:r>
          </a:p>
        </p:txBody>
      </p:sp>
      <p:sp>
        <p:nvSpPr>
          <p:cNvPr id="22" name="Rectangle 21">
            <a:extLst>
              <a:ext uri="{FF2B5EF4-FFF2-40B4-BE49-F238E27FC236}">
                <a16:creationId xmlns:a16="http://schemas.microsoft.com/office/drawing/2014/main" id="{DE585562-9E40-4645-8C8E-E17BEDD6FF60}"/>
              </a:ext>
            </a:extLst>
          </p:cNvPr>
          <p:cNvSpPr/>
          <p:nvPr/>
        </p:nvSpPr>
        <p:spPr>
          <a:xfrm>
            <a:off x="268613" y="52506"/>
            <a:ext cx="10833087"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Classify &amp; Assign tickets</a:t>
            </a:r>
          </a:p>
        </p:txBody>
      </p:sp>
      <p:sp>
        <p:nvSpPr>
          <p:cNvPr id="23" name="Rectangle 22">
            <a:extLst>
              <a:ext uri="{FF2B5EF4-FFF2-40B4-BE49-F238E27FC236}">
                <a16:creationId xmlns:a16="http://schemas.microsoft.com/office/drawing/2014/main"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21092" y="2965497"/>
            <a:ext cx="5440976" cy="3724273"/>
            <a:chOff x="-60714" y="2975625"/>
            <a:chExt cx="5440976" cy="3724273"/>
          </a:xfrm>
        </p:grpSpPr>
        <p:pic>
          <p:nvPicPr>
            <p:cNvPr id="40" name="Picture 2" descr="Businessman in different situations Free Vector">
              <a:extLst>
                <a:ext uri="{FF2B5EF4-FFF2-40B4-BE49-F238E27FC236}">
                  <a16:creationId xmlns:a16="http://schemas.microsoft.com/office/drawing/2014/main"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60714" y="3030613"/>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Businessman in different situations Free Vector">
              <a:extLst>
                <a:ext uri="{FF2B5EF4-FFF2-40B4-BE49-F238E27FC236}">
                  <a16:creationId xmlns:a16="http://schemas.microsoft.com/office/drawing/2014/main"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1092093" y="2975625"/>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Businessman in different situations Free Vector">
              <a:extLst>
                <a:ext uri="{FF2B5EF4-FFF2-40B4-BE49-F238E27FC236}">
                  <a16:creationId xmlns:a16="http://schemas.microsoft.com/office/drawing/2014/main"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2310488" y="2975625"/>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usinessman in different situations Free Vector">
              <a:extLst>
                <a:ext uri="{FF2B5EF4-FFF2-40B4-BE49-F238E27FC236}">
                  <a16:creationId xmlns:a16="http://schemas.microsoft.com/office/drawing/2014/main"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3528883" y="3030613"/>
              <a:ext cx="1851379" cy="3669285"/>
            </a:xfrm>
            <a:prstGeom prst="rect">
              <a:avLst/>
            </a:prstGeom>
            <a:noFill/>
            <a:extLst>
              <a:ext uri="{909E8E84-426E-40DD-AFC4-6F175D3DCCD1}">
                <a14:hiddenFill xmlns:a14="http://schemas.microsoft.com/office/drawing/2010/main">
                  <a:solidFill>
                    <a:srgbClr val="FFFFFF"/>
                  </a:solidFill>
                </a14:hiddenFill>
              </a:ext>
            </a:extLst>
          </p:spPr>
        </p:pic>
        <p:sp>
          <p:nvSpPr>
            <p:cNvPr id="44" name="Oval 43"/>
            <p:cNvSpPr/>
            <p:nvPr/>
          </p:nvSpPr>
          <p:spPr>
            <a:xfrm>
              <a:off x="2031327" y="3569378"/>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249722" y="3569378"/>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456920" y="3627741"/>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389302" y="3598416"/>
              <a:ext cx="45719" cy="876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533930" y="3651808"/>
              <a:ext cx="158982" cy="1853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141745" y="364038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158930" y="1930655"/>
            <a:ext cx="5030968" cy="4139980"/>
            <a:chOff x="5869241" y="1063915"/>
            <a:chExt cx="5030968" cy="4139980"/>
          </a:xfrm>
        </p:grpSpPr>
        <p:pic>
          <p:nvPicPr>
            <p:cNvPr id="51" name="Picture 4" descr="Related image">
              <a:extLst>
                <a:ext uri="{FF2B5EF4-FFF2-40B4-BE49-F238E27FC236}">
                  <a16:creationId xmlns:a16="http://schemas.microsoft.com/office/drawing/2014/main" id="{E6CFE7E8-E5D7-4446-8B4F-C447E04D7C4E}"/>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rot="20969871">
              <a:off x="6738542" y="4211662"/>
              <a:ext cx="1449117" cy="58939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Image result for box vector png">
              <a:extLst>
                <a:ext uri="{FF2B5EF4-FFF2-40B4-BE49-F238E27FC236}">
                  <a16:creationId xmlns:a16="http://schemas.microsoft.com/office/drawing/2014/main" id="{48F4FF79-CA45-42A5-B800-0E5C1B3DAA1B}"/>
                </a:ext>
              </a:extLst>
            </p:cNvPr>
            <p:cNvPicPr>
              <a:picLocks noChangeAspect="1" noChangeArrowheads="1"/>
            </p:cNvPicPr>
            <p:nvPr/>
          </p:nvPicPr>
          <p:blipFill>
            <a:blip r:embed="rId5">
              <a:clrChange>
                <a:clrFrom>
                  <a:srgbClr val="F1EFF0"/>
                </a:clrFrom>
                <a:clrTo>
                  <a:srgbClr val="F1EFF0">
                    <a:alpha val="0"/>
                  </a:srgbClr>
                </a:clrTo>
              </a:clrChange>
              <a:extLst>
                <a:ext uri="{28A0092B-C50C-407E-A947-70E740481C1C}">
                  <a14:useLocalDpi xmlns:a14="http://schemas.microsoft.com/office/drawing/2010/main" val="0"/>
                </a:ext>
              </a:extLst>
            </a:blip>
            <a:srcRect/>
            <a:stretch>
              <a:fillRect/>
            </a:stretch>
          </p:blipFill>
          <p:spPr bwMode="auto">
            <a:xfrm flipH="1">
              <a:off x="5869241" y="1063915"/>
              <a:ext cx="4959401" cy="398371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92AF8323-8607-4088-97DE-C2811313D796}"/>
                </a:ext>
              </a:extLst>
            </p:cNvPr>
            <p:cNvGrpSpPr/>
            <p:nvPr/>
          </p:nvGrpSpPr>
          <p:grpSpPr>
            <a:xfrm rot="6257334">
              <a:off x="7483626" y="4145810"/>
              <a:ext cx="1269557" cy="721094"/>
              <a:chOff x="6959600" y="4572841"/>
              <a:chExt cx="3535274" cy="2008834"/>
            </a:xfrm>
          </p:grpSpPr>
          <p:pic>
            <p:nvPicPr>
              <p:cNvPr id="63" name="Picture 4" descr="Related image">
                <a:extLst>
                  <a:ext uri="{FF2B5EF4-FFF2-40B4-BE49-F238E27FC236}">
                    <a16:creationId xmlns:a16="http://schemas.microsoft.com/office/drawing/2014/main" id="{EEB8866D-D486-463E-AB99-8BDC2EBC66BE}"/>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BF50A2B1-9B46-4CA8-934B-613F38E2A782}"/>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2BEC5750-DD93-4E1E-8DFD-E7F9BF60D086}"/>
                </a:ext>
              </a:extLst>
            </p:cNvPr>
            <p:cNvGrpSpPr/>
            <p:nvPr/>
          </p:nvGrpSpPr>
          <p:grpSpPr>
            <a:xfrm rot="20969871">
              <a:off x="9121626" y="3857179"/>
              <a:ext cx="1778583" cy="1010636"/>
              <a:chOff x="6959600" y="4572841"/>
              <a:chExt cx="3535274" cy="2008834"/>
            </a:xfrm>
          </p:grpSpPr>
          <p:pic>
            <p:nvPicPr>
              <p:cNvPr id="61" name="Picture 4" descr="Related image">
                <a:extLst>
                  <a:ext uri="{FF2B5EF4-FFF2-40B4-BE49-F238E27FC236}">
                    <a16:creationId xmlns:a16="http://schemas.microsoft.com/office/drawing/2014/main" id="{366FE438-4C33-4204-A810-6597F258A815}"/>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4156E5E-C55C-4BE2-A722-231E6D59CA7D}"/>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9300B370-39C8-4C04-8449-54A5D62D7FD8}"/>
                </a:ext>
              </a:extLst>
            </p:cNvPr>
            <p:cNvGrpSpPr/>
            <p:nvPr/>
          </p:nvGrpSpPr>
          <p:grpSpPr>
            <a:xfrm>
              <a:off x="8221465" y="4193259"/>
              <a:ext cx="1778583" cy="1010636"/>
              <a:chOff x="6959600" y="4572841"/>
              <a:chExt cx="3535274" cy="2008834"/>
            </a:xfrm>
          </p:grpSpPr>
          <p:pic>
            <p:nvPicPr>
              <p:cNvPr id="59" name="Picture 4" descr="Related image">
                <a:extLst>
                  <a:ext uri="{FF2B5EF4-FFF2-40B4-BE49-F238E27FC236}">
                    <a16:creationId xmlns:a16="http://schemas.microsoft.com/office/drawing/2014/main" id="{BE77AF6D-6EE8-410C-92CB-0A428B37E3BF}"/>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4C61A6C-73FA-43B4-B6C9-2BCF09CF0713}"/>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DDF8F503-4250-46C4-9793-FE54164E3E7C}"/>
                </a:ext>
              </a:extLst>
            </p:cNvPr>
            <p:cNvGrpSpPr/>
            <p:nvPr/>
          </p:nvGrpSpPr>
          <p:grpSpPr>
            <a:xfrm rot="20727604">
              <a:off x="8454870" y="3413557"/>
              <a:ext cx="1834708" cy="1170992"/>
              <a:chOff x="6464096" y="1032072"/>
              <a:chExt cx="4815840" cy="3376238"/>
            </a:xfrm>
          </p:grpSpPr>
          <p:sp>
            <p:nvSpPr>
              <p:cNvPr id="57" name="Rectangle 56">
                <a:extLst>
                  <a:ext uri="{FF2B5EF4-FFF2-40B4-BE49-F238E27FC236}">
                    <a16:creationId xmlns:a16="http://schemas.microsoft.com/office/drawing/2014/main" id="{8F558CE5-EF6C-47C7-A728-060D25DACE7C}"/>
                  </a:ext>
                </a:extLst>
              </p:cNvPr>
              <p:cNvSpPr/>
              <p:nvPr/>
            </p:nvSpPr>
            <p:spPr>
              <a:xfrm>
                <a:off x="7183120" y="1798320"/>
                <a:ext cx="1940560" cy="167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705100E-D0F2-4ABF-BB90-7136293F7AF3}"/>
                  </a:ext>
                </a:extLst>
              </p:cNvPr>
              <p:cNvPicPr>
                <a:picLocks noChangeAspect="1"/>
              </p:cNvPicPr>
              <p:nvPr/>
            </p:nvPicPr>
            <p:blipFill rotWithShape="1">
              <a:blip r:embed="rId8">
                <a:clrChange>
                  <a:clrFrom>
                    <a:srgbClr val="FFFFFF"/>
                  </a:clrFrom>
                  <a:clrTo>
                    <a:srgbClr val="FFFFFF">
                      <a:alpha val="0"/>
                    </a:srgbClr>
                  </a:clrTo>
                </a:clrChange>
              </a:blip>
              <a:srcRect l="7325" b="33362"/>
              <a:stretch/>
            </p:blipFill>
            <p:spPr>
              <a:xfrm>
                <a:off x="6464096" y="1032072"/>
                <a:ext cx="4815840" cy="3376238"/>
              </a:xfrm>
              <a:prstGeom prst="rect">
                <a:avLst/>
              </a:prstGeom>
            </p:spPr>
          </p:pic>
        </p:grpSp>
      </p:grpSp>
      <p:sp>
        <p:nvSpPr>
          <p:cNvPr id="65" name="Rectangle 64">
            <a:extLst>
              <a:ext uri="{FF2B5EF4-FFF2-40B4-BE49-F238E27FC236}">
                <a16:creationId xmlns:a16="http://schemas.microsoft.com/office/drawing/2014/main" id="{47B69591-8FA3-45A4-9D4D-C461248F3C33}"/>
              </a:ext>
            </a:extLst>
          </p:cNvPr>
          <p:cNvSpPr/>
          <p:nvPr/>
        </p:nvSpPr>
        <p:spPr>
          <a:xfrm>
            <a:off x="920301" y="6362476"/>
            <a:ext cx="1273654" cy="338554"/>
          </a:xfrm>
          <a:prstGeom prst="rect">
            <a:avLst/>
          </a:prstGeom>
        </p:spPr>
        <p:txBody>
          <a:bodyPr wrap="square">
            <a:spAutoFit/>
          </a:bodyPr>
          <a:lstStyle/>
          <a:p>
            <a:pPr algn="ctr"/>
            <a:r>
              <a:rPr lang="en-US" sz="1600" dirty="0" err="1">
                <a:solidFill>
                  <a:schemeClr val="bg1"/>
                </a:solidFill>
                <a:effectLst>
                  <a:outerShdw blurRad="38100" dist="38100" dir="2700000" algn="tl">
                    <a:srgbClr val="000000">
                      <a:alpha val="43137"/>
                    </a:srgbClr>
                  </a:outerShdw>
                </a:effectLst>
                <a:latin typeface="Bahnschrift" panose="020B0502040204020203" pitchFamily="34" charset="0"/>
              </a:rPr>
              <a:t>Thotsakan</a:t>
            </a:r>
            <a:endParaRPr lang="en-US" sz="16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66" name="Rectangle 65">
            <a:extLst>
              <a:ext uri="{FF2B5EF4-FFF2-40B4-BE49-F238E27FC236}">
                <a16:creationId xmlns:a16="http://schemas.microsoft.com/office/drawing/2014/main" id="{47B69591-8FA3-45A4-9D4D-C461248F3C33}"/>
              </a:ext>
            </a:extLst>
          </p:cNvPr>
          <p:cNvSpPr/>
          <p:nvPr/>
        </p:nvSpPr>
        <p:spPr>
          <a:xfrm>
            <a:off x="2100364" y="6351216"/>
            <a:ext cx="1273654" cy="338554"/>
          </a:xfrm>
          <a:prstGeom prst="rect">
            <a:avLst/>
          </a:prstGeom>
        </p:spPr>
        <p:txBody>
          <a:bodyPr wrap="square">
            <a:spAutoFit/>
          </a:bodyPr>
          <a:lstStyle/>
          <a:p>
            <a:pPr algn="ctr"/>
            <a:r>
              <a:rPr lang="en-US" sz="1600" dirty="0" err="1">
                <a:solidFill>
                  <a:schemeClr val="bg1"/>
                </a:solidFill>
                <a:effectLst>
                  <a:outerShdw blurRad="38100" dist="38100" dir="2700000" algn="tl">
                    <a:srgbClr val="000000">
                      <a:alpha val="43137"/>
                    </a:srgbClr>
                  </a:outerShdw>
                </a:effectLst>
                <a:latin typeface="Bahnschrift" panose="020B0502040204020203" pitchFamily="34" charset="0"/>
              </a:rPr>
              <a:t>Scrumblers</a:t>
            </a:r>
            <a:endParaRPr lang="en-US" sz="16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67" name="Rectangle 66">
            <a:extLst>
              <a:ext uri="{FF2B5EF4-FFF2-40B4-BE49-F238E27FC236}">
                <a16:creationId xmlns:a16="http://schemas.microsoft.com/office/drawing/2014/main" id="{47B69591-8FA3-45A4-9D4D-C461248F3C33}"/>
              </a:ext>
            </a:extLst>
          </p:cNvPr>
          <p:cNvSpPr/>
          <p:nvPr/>
        </p:nvSpPr>
        <p:spPr>
          <a:xfrm>
            <a:off x="3322602" y="6347383"/>
            <a:ext cx="1273654" cy="338554"/>
          </a:xfrm>
          <a:prstGeom prst="rect">
            <a:avLst/>
          </a:prstGeom>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Bahnschrift" panose="020B0502040204020203" pitchFamily="34" charset="0"/>
              </a:rPr>
              <a:t>Supernova</a:t>
            </a:r>
          </a:p>
        </p:txBody>
      </p:sp>
      <p:sp>
        <p:nvSpPr>
          <p:cNvPr id="68" name="Rectangle 67">
            <a:extLst>
              <a:ext uri="{FF2B5EF4-FFF2-40B4-BE49-F238E27FC236}">
                <a16:creationId xmlns:a16="http://schemas.microsoft.com/office/drawing/2014/main" id="{47B69591-8FA3-45A4-9D4D-C461248F3C33}"/>
              </a:ext>
            </a:extLst>
          </p:cNvPr>
          <p:cNvSpPr/>
          <p:nvPr/>
        </p:nvSpPr>
        <p:spPr>
          <a:xfrm>
            <a:off x="4471339" y="6342558"/>
            <a:ext cx="1273654" cy="338554"/>
          </a:xfrm>
          <a:prstGeom prst="rect">
            <a:avLst/>
          </a:prstGeom>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Bahnschrift" panose="020B0502040204020203" pitchFamily="34" charset="0"/>
              </a:rPr>
              <a:t>Polaris</a:t>
            </a:r>
          </a:p>
        </p:txBody>
      </p:sp>
      <p:sp>
        <p:nvSpPr>
          <p:cNvPr id="72" name="Rectangle 71">
            <a:extLst>
              <a:ext uri="{FF2B5EF4-FFF2-40B4-BE49-F238E27FC236}">
                <a16:creationId xmlns:a16="http://schemas.microsoft.com/office/drawing/2014/main" id="{09DF168E-43F0-4EED-834E-B2C51CE4008D}"/>
              </a:ext>
            </a:extLst>
          </p:cNvPr>
          <p:cNvSpPr/>
          <p:nvPr/>
        </p:nvSpPr>
        <p:spPr>
          <a:xfrm>
            <a:off x="5873105" y="1098076"/>
            <a:ext cx="822345" cy="1446550"/>
          </a:xfrm>
          <a:prstGeom prst="rect">
            <a:avLst/>
          </a:prstGeom>
        </p:spPr>
        <p:txBody>
          <a:bodyPr wrap="square">
            <a:spAutoFit/>
          </a:bodyPr>
          <a:lstStyle/>
          <a:p>
            <a:r>
              <a:rPr lang="en-US" sz="8800" dirty="0">
                <a:solidFill>
                  <a:schemeClr val="bg1"/>
                </a:solidFill>
                <a:effectLst>
                  <a:outerShdw blurRad="38100" dist="38100" dir="2700000" algn="tl">
                    <a:srgbClr val="000000">
                      <a:alpha val="43137"/>
                    </a:srgbClr>
                  </a:outerShdw>
                </a:effectLst>
                <a:latin typeface="Bahnschrift" panose="020B0502040204020203" pitchFamily="34" charset="0"/>
              </a:rPr>
              <a:t>?</a:t>
            </a:r>
          </a:p>
        </p:txBody>
      </p:sp>
      <p:sp>
        <p:nvSpPr>
          <p:cNvPr id="73" name="Freeform: Shape 137">
            <a:extLst>
              <a:ext uri="{FF2B5EF4-FFF2-40B4-BE49-F238E27FC236}">
                <a16:creationId xmlns:a16="http://schemas.microsoft.com/office/drawing/2014/main" id="{B4FC0D74-60F8-440F-BC06-2355DD872C44}"/>
              </a:ext>
            </a:extLst>
          </p:cNvPr>
          <p:cNvSpPr/>
          <p:nvPr/>
        </p:nvSpPr>
        <p:spPr>
          <a:xfrm rot="11622463">
            <a:off x="5694371" y="1993339"/>
            <a:ext cx="815031" cy="1668189"/>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solidFill>
              <a:schemeClr val="bg1"/>
            </a:solidFill>
            <a:prstDash val="sysDash"/>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8EF7795-118B-4C32-8A7B-35852279227F}"/>
              </a:ext>
            </a:extLst>
          </p:cNvPr>
          <p:cNvSpPr/>
          <p:nvPr/>
        </p:nvSpPr>
        <p:spPr>
          <a:xfrm>
            <a:off x="2976232" y="2532678"/>
            <a:ext cx="583970"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a:t>
            </a:r>
          </a:p>
        </p:txBody>
      </p:sp>
    </p:spTree>
    <p:extLst>
      <p:ext uri="{BB962C8B-B14F-4D97-AF65-F5344CB8AC3E}">
        <p14:creationId xmlns:p14="http://schemas.microsoft.com/office/powerpoint/2010/main" val="367892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1000"/>
                                        <p:tgtEl>
                                          <p:spTgt spid="73"/>
                                        </p:tgtEl>
                                      </p:cBhvr>
                                    </p:animEffect>
                                  </p:childTnLst>
                                </p:cTn>
                              </p:par>
                              <p:par>
                                <p:cTn id="8" presetID="45" presetClass="exit" presetSubtype="0" repeatCount="3000" fill="hold" grpId="0" nodeType="withEffect">
                                  <p:stCondLst>
                                    <p:cond delay="250"/>
                                  </p:stCondLst>
                                  <p:childTnLst>
                                    <p:animEffect transition="out" filter="fade">
                                      <p:cBhvr>
                                        <p:cTn id="9" dur="1950"/>
                                        <p:tgtEl>
                                          <p:spTgt spid="74"/>
                                        </p:tgtEl>
                                      </p:cBhvr>
                                    </p:animEffect>
                                    <p:anim calcmode="lin" valueType="num">
                                      <p:cBhvr>
                                        <p:cTn id="10" dur="1950"/>
                                        <p:tgtEl>
                                          <p:spTgt spid="7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 dur="1950"/>
                                        <p:tgtEl>
                                          <p:spTgt spid="74"/>
                                        </p:tgtEl>
                                        <p:attrNameLst>
                                          <p:attrName>ppt_h</p:attrName>
                                        </p:attrNameLst>
                                      </p:cBhvr>
                                      <p:tavLst>
                                        <p:tav tm="0">
                                          <p:val>
                                            <p:strVal val="ppt_h"/>
                                          </p:val>
                                        </p:tav>
                                        <p:tav tm="100000">
                                          <p:val>
                                            <p:strVal val="ppt_h"/>
                                          </p:val>
                                        </p:tav>
                                      </p:tavLst>
                                    </p:anim>
                                    <p:set>
                                      <p:cBhvr>
                                        <p:cTn id="12" dur="1" fill="hold">
                                          <p:stCondLst>
                                            <p:cond delay="1949"/>
                                          </p:stCondLst>
                                        </p:cTn>
                                        <p:tgtEl>
                                          <p:spTgt spid="74"/>
                                        </p:tgtEl>
                                        <p:attrNameLst>
                                          <p:attrName>style.visibility</p:attrName>
                                        </p:attrNameLst>
                                      </p:cBhvr>
                                      <p:to>
                                        <p:strVal val="hidden"/>
                                      </p:to>
                                    </p:set>
                                  </p:childTnLst>
                                </p:cTn>
                              </p:par>
                              <p:par>
                                <p:cTn id="13" presetID="1" presetClass="entr" presetSubtype="0" fill="hold" grpId="0" nodeType="withEffect">
                                  <p:stCondLst>
                                    <p:cond delay="150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0"/>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65" grpId="0"/>
      <p:bldP spid="66" grpId="0"/>
      <p:bldP spid="67" grpId="0"/>
      <p:bldP spid="68" grpId="0"/>
      <p:bldP spid="72" grpId="0"/>
      <p:bldP spid="72" grpId="1"/>
      <p:bldP spid="73" grpId="0" animBg="1"/>
      <p:bldP spid="73" grpId="1" animBg="1"/>
      <p:bldP spid="74" grpId="0"/>
      <p:bldP spid="7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E585562-9E40-4645-8C8E-E17BEDD6FF60}"/>
              </a:ext>
            </a:extLst>
          </p:cNvPr>
          <p:cNvSpPr/>
          <p:nvPr/>
        </p:nvSpPr>
        <p:spPr>
          <a:xfrm>
            <a:off x="268613" y="52506"/>
            <a:ext cx="10833087"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Classify &amp; Assign tickets</a:t>
            </a:r>
          </a:p>
        </p:txBody>
      </p:sp>
      <p:pic>
        <p:nvPicPr>
          <p:cNvPr id="71" name="Picture 70"/>
          <p:cNvPicPr>
            <a:picLocks noChangeAspect="1"/>
          </p:cNvPicPr>
          <p:nvPr/>
        </p:nvPicPr>
        <p:blipFill>
          <a:blip r:embed="rId3"/>
          <a:stretch>
            <a:fillRect/>
          </a:stretch>
        </p:blipFill>
        <p:spPr>
          <a:xfrm>
            <a:off x="2230731" y="1388832"/>
            <a:ext cx="8592657" cy="5469168"/>
          </a:xfrm>
          <a:prstGeom prst="rect">
            <a:avLst/>
          </a:prstGeom>
          <a:ln>
            <a:noFill/>
          </a:ln>
        </p:spPr>
      </p:pic>
      <p:pic>
        <p:nvPicPr>
          <p:cNvPr id="84" name="Picture 2" descr="Businessman in different situations Free Vector">
            <a:extLst>
              <a:ext uri="{FF2B5EF4-FFF2-40B4-BE49-F238E27FC236}">
                <a16:creationId xmlns:a16="http://schemas.microsoft.com/office/drawing/2014/main" id="{ABEAA7F5-E454-4908-B2E7-924A85B53F8A}"/>
              </a:ext>
            </a:extLst>
          </p:cNvPr>
          <p:cNvPicPr>
            <a:picLocks noChangeAspect="1" noChangeArrowheads="1"/>
          </p:cNvPicPr>
          <p:nvPr/>
        </p:nvPicPr>
        <p:blipFill rotWithShape="1">
          <a:blip r:embed="rId4">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270343" y="2943785"/>
            <a:ext cx="1920377" cy="3806033"/>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DE585562-9E40-4645-8C8E-E17BEDD6FF60}"/>
              </a:ext>
            </a:extLst>
          </p:cNvPr>
          <p:cNvSpPr/>
          <p:nvPr/>
        </p:nvSpPr>
        <p:spPr>
          <a:xfrm>
            <a:off x="10215349" y="4085226"/>
            <a:ext cx="1772702" cy="523220"/>
          </a:xfrm>
          <a:prstGeom prst="rect">
            <a:avLst/>
          </a:prstGeom>
        </p:spPr>
        <p:txBody>
          <a:bodyPr wrap="squar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1. Assign?</a:t>
            </a:r>
          </a:p>
        </p:txBody>
      </p:sp>
      <p:sp>
        <p:nvSpPr>
          <p:cNvPr id="86" name="Freeform 85"/>
          <p:cNvSpPr/>
          <p:nvPr/>
        </p:nvSpPr>
        <p:spPr>
          <a:xfrm rot="10800000">
            <a:off x="9641078" y="4608445"/>
            <a:ext cx="995412" cy="476713"/>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E585562-9E40-4645-8C8E-E17BEDD6FF60}"/>
              </a:ext>
            </a:extLst>
          </p:cNvPr>
          <p:cNvSpPr/>
          <p:nvPr/>
        </p:nvSpPr>
        <p:spPr>
          <a:xfrm>
            <a:off x="5685156" y="1689310"/>
            <a:ext cx="2242181" cy="523220"/>
          </a:xfrm>
          <a:prstGeom prst="rect">
            <a:avLst/>
          </a:prstGeom>
        </p:spPr>
        <p:txBody>
          <a:bodyPr wrap="squar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2. Keyword?</a:t>
            </a:r>
          </a:p>
        </p:txBody>
      </p:sp>
      <p:sp>
        <p:nvSpPr>
          <p:cNvPr id="88" name="Freeform 87"/>
          <p:cNvSpPr/>
          <p:nvPr/>
        </p:nvSpPr>
        <p:spPr>
          <a:xfrm rot="10800000">
            <a:off x="5253318" y="2177358"/>
            <a:ext cx="662382" cy="726364"/>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DE585562-9E40-4645-8C8E-E17BEDD6FF60}"/>
              </a:ext>
            </a:extLst>
          </p:cNvPr>
          <p:cNvSpPr/>
          <p:nvPr/>
        </p:nvSpPr>
        <p:spPr>
          <a:xfrm>
            <a:off x="5915700" y="2148016"/>
            <a:ext cx="2242181" cy="369332"/>
          </a:xfrm>
          <a:prstGeom prst="rect">
            <a:avLst/>
          </a:prstGeom>
        </p:spPr>
        <p:txBody>
          <a:bodyPr wrap="square">
            <a:spAutoFit/>
          </a:bodyPr>
          <a:lstStyle/>
          <a:p>
            <a:r>
              <a:rPr lang="en-US" dirty="0">
                <a:solidFill>
                  <a:srgbClr val="2F528F"/>
                </a:solidFill>
                <a:effectLst>
                  <a:outerShdw blurRad="38100" dist="38100" dir="2700000" algn="tl">
                    <a:srgbClr val="000000">
                      <a:alpha val="43137"/>
                    </a:srgbClr>
                  </a:outerShdw>
                </a:effectLst>
                <a:latin typeface="Bahnschrift" panose="020B0502040204020203" pitchFamily="34" charset="0"/>
              </a:rPr>
              <a:t>IPES &amp; NAPES?</a:t>
            </a:r>
          </a:p>
        </p:txBody>
      </p:sp>
      <p:sp>
        <p:nvSpPr>
          <p:cNvPr id="90" name="Rectangle 89">
            <a:extLst>
              <a:ext uri="{FF2B5EF4-FFF2-40B4-BE49-F238E27FC236}">
                <a16:creationId xmlns:a16="http://schemas.microsoft.com/office/drawing/2014/main" id="{DE585562-9E40-4645-8C8E-E17BEDD6FF60}"/>
              </a:ext>
            </a:extLst>
          </p:cNvPr>
          <p:cNvSpPr/>
          <p:nvPr/>
        </p:nvSpPr>
        <p:spPr>
          <a:xfrm>
            <a:off x="5915699" y="2486228"/>
            <a:ext cx="2242181" cy="369332"/>
          </a:xfrm>
          <a:prstGeom prst="rect">
            <a:avLst/>
          </a:prstGeom>
        </p:spPr>
        <p:txBody>
          <a:bodyPr wrap="square">
            <a:spAutoFit/>
          </a:bodyPr>
          <a:lstStyle/>
          <a:p>
            <a:r>
              <a:rPr lang="en-US" dirty="0">
                <a:solidFill>
                  <a:srgbClr val="2F528F"/>
                </a:solidFill>
                <a:effectLst>
                  <a:outerShdw blurRad="38100" dist="38100" dir="2700000" algn="tl">
                    <a:srgbClr val="000000">
                      <a:alpha val="43137"/>
                    </a:srgbClr>
                  </a:outerShdw>
                </a:effectLst>
                <a:latin typeface="Bahnschrift" panose="020B0502040204020203" pitchFamily="34" charset="0"/>
              </a:rPr>
              <a:t>NAPES?</a:t>
            </a:r>
          </a:p>
        </p:txBody>
      </p:sp>
      <p:sp>
        <p:nvSpPr>
          <p:cNvPr id="91" name="Rectangle 90">
            <a:extLst>
              <a:ext uri="{FF2B5EF4-FFF2-40B4-BE49-F238E27FC236}">
                <a16:creationId xmlns:a16="http://schemas.microsoft.com/office/drawing/2014/main" id="{DE585562-9E40-4645-8C8E-E17BEDD6FF60}"/>
              </a:ext>
            </a:extLst>
          </p:cNvPr>
          <p:cNvSpPr/>
          <p:nvPr/>
        </p:nvSpPr>
        <p:spPr>
          <a:xfrm>
            <a:off x="5584509" y="2824440"/>
            <a:ext cx="4046269" cy="369332"/>
          </a:xfrm>
          <a:prstGeom prst="rect">
            <a:avLst/>
          </a:prstGeom>
        </p:spPr>
        <p:txBody>
          <a:bodyPr wrap="square">
            <a:spAutoFit/>
          </a:bodyPr>
          <a:lstStyle/>
          <a:p>
            <a:r>
              <a:rPr lang="en-US" dirty="0">
                <a:solidFill>
                  <a:srgbClr val="2F528F"/>
                </a:solidFill>
                <a:effectLst>
                  <a:outerShdw blurRad="38100" dist="38100" dir="2700000" algn="tl">
                    <a:srgbClr val="000000">
                      <a:alpha val="43137"/>
                    </a:srgbClr>
                  </a:outerShdw>
                </a:effectLst>
                <a:latin typeface="Bahnschrift" panose="020B0502040204020203" pitchFamily="34" charset="0"/>
              </a:rPr>
              <a:t>Company code </a:t>
            </a:r>
            <a:r>
              <a:rPr lang="en-US" dirty="0">
                <a:solidFill>
                  <a:srgbClr val="2F528F"/>
                </a:solidFill>
                <a:effectLst>
                  <a:outerShdw blurRad="38100" dist="38100" dir="2700000" algn="tl">
                    <a:srgbClr val="000000">
                      <a:alpha val="43137"/>
                    </a:srgbClr>
                  </a:outerShdw>
                </a:effectLst>
                <a:latin typeface="Bahnschrift" panose="020B0502040204020203" pitchFamily="34" charset="0"/>
                <a:sym typeface="Wingdings" panose="05000000000000000000" pitchFamily="2" charset="2"/>
              </a:rPr>
              <a:t> Impact country</a:t>
            </a:r>
            <a:endParaRPr lang="en-US" dirty="0">
              <a:solidFill>
                <a:srgbClr val="2F528F"/>
              </a:solidFill>
              <a:effectLst>
                <a:outerShdw blurRad="38100" dist="38100" dir="2700000" algn="tl">
                  <a:srgbClr val="000000">
                    <a:alpha val="43137"/>
                  </a:srgbClr>
                </a:outerShdw>
              </a:effectLst>
              <a:latin typeface="Bahnschrift" panose="020B0502040204020203" pitchFamily="34" charset="0"/>
            </a:endParaRPr>
          </a:p>
        </p:txBody>
      </p:sp>
      <p:sp>
        <p:nvSpPr>
          <p:cNvPr id="5" name="Rectangle 4"/>
          <p:cNvSpPr/>
          <p:nvPr/>
        </p:nvSpPr>
        <p:spPr>
          <a:xfrm>
            <a:off x="6183029" y="3193772"/>
            <a:ext cx="1806905" cy="369332"/>
          </a:xfrm>
          <a:prstGeom prst="rect">
            <a:avLst/>
          </a:prstGeom>
        </p:spPr>
        <p:txBody>
          <a:bodyPr wrap="none">
            <a:spAutoFit/>
          </a:bodyPr>
          <a:lstStyle/>
          <a:p>
            <a:r>
              <a:rPr lang="en-US" dirty="0">
                <a:solidFill>
                  <a:srgbClr val="2F528F"/>
                </a:solidFill>
                <a:effectLst>
                  <a:outerShdw blurRad="38100" dist="38100" dir="2700000" algn="tl">
                    <a:srgbClr val="000000">
                      <a:alpha val="43137"/>
                    </a:srgbClr>
                  </a:outerShdw>
                </a:effectLst>
                <a:latin typeface="Bahnschrift" panose="020B0502040204020203" pitchFamily="34" charset="0"/>
                <a:sym typeface="Wingdings" panose="05000000000000000000" pitchFamily="2" charset="2"/>
              </a:rPr>
              <a:t>Impact country?</a:t>
            </a:r>
            <a:endParaRPr lang="en-US" dirty="0"/>
          </a:p>
        </p:txBody>
      </p:sp>
      <p:sp>
        <p:nvSpPr>
          <p:cNvPr id="92" name="Rectangle 91">
            <a:extLst>
              <a:ext uri="{FF2B5EF4-FFF2-40B4-BE49-F238E27FC236}">
                <a16:creationId xmlns:a16="http://schemas.microsoft.com/office/drawing/2014/main" id="{DE585562-9E40-4645-8C8E-E17BEDD6FF60}"/>
              </a:ext>
            </a:extLst>
          </p:cNvPr>
          <p:cNvSpPr/>
          <p:nvPr/>
        </p:nvSpPr>
        <p:spPr>
          <a:xfrm>
            <a:off x="9469238" y="1313841"/>
            <a:ext cx="2440261" cy="954107"/>
          </a:xfrm>
          <a:prstGeom prst="rect">
            <a:avLst/>
          </a:prstGeom>
        </p:spPr>
        <p:txBody>
          <a:bodyPr wrap="square">
            <a:spAutoFit/>
          </a:bodyPr>
          <a:lstStyle/>
          <a:p>
            <a:pPr algn="ctr"/>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3. Customer region?</a:t>
            </a:r>
          </a:p>
        </p:txBody>
      </p:sp>
      <p:sp>
        <p:nvSpPr>
          <p:cNvPr id="93" name="Freeform 92"/>
          <p:cNvSpPr/>
          <p:nvPr/>
        </p:nvSpPr>
        <p:spPr>
          <a:xfrm rot="10800000">
            <a:off x="9693957" y="2347727"/>
            <a:ext cx="995412" cy="476713"/>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47886" y="6286357"/>
            <a:ext cx="1309975" cy="369332"/>
          </a:xfrm>
          <a:prstGeom prst="rect">
            <a:avLst/>
          </a:prstGeom>
        </p:spPr>
        <p:txBody>
          <a:bodyPr wrap="none">
            <a:spAutoFit/>
          </a:bodyPr>
          <a:lstStyle/>
          <a:p>
            <a:pPr algn="ctr"/>
            <a:r>
              <a:rPr lang="en-US" dirty="0" err="1">
                <a:solidFill>
                  <a:schemeClr val="bg1"/>
                </a:solidFill>
                <a:effectLst>
                  <a:outerShdw blurRad="38100" dist="38100" dir="2700000" algn="tl">
                    <a:srgbClr val="000000">
                      <a:alpha val="43137"/>
                    </a:srgbClr>
                  </a:outerShdw>
                </a:effectLst>
                <a:latin typeface="Bahnschrift" panose="020B0502040204020203" pitchFamily="34" charset="0"/>
              </a:rPr>
              <a:t>DIspatcher</a:t>
            </a:r>
            <a:endParaRPr lang="en-US"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7" name="Oval 6"/>
          <p:cNvSpPr/>
          <p:nvPr/>
        </p:nvSpPr>
        <p:spPr>
          <a:xfrm>
            <a:off x="1230531" y="3563104"/>
            <a:ext cx="309562" cy="116681"/>
          </a:xfrm>
          <a:prstGeom prst="ellipse">
            <a:avLst/>
          </a:prstGeom>
          <a:solidFill>
            <a:srgbClr val="FDB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7"/>
          <p:cNvSpPr/>
          <p:nvPr/>
        </p:nvSpPr>
        <p:spPr>
          <a:xfrm>
            <a:off x="1325497" y="3615328"/>
            <a:ext cx="156401" cy="223043"/>
          </a:xfrm>
          <a:prstGeom prst="arc">
            <a:avLst>
              <a:gd name="adj1" fmla="val 13320639"/>
              <a:gd name="adj2" fmla="val 1962142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ardrop 9"/>
          <p:cNvSpPr/>
          <p:nvPr/>
        </p:nvSpPr>
        <p:spPr>
          <a:xfrm rot="18688325">
            <a:off x="1231182" y="3464092"/>
            <a:ext cx="62482" cy="52746"/>
          </a:xfrm>
          <a:prstGeom prst="teardrop">
            <a:avLst>
              <a:gd name="adj" fmla="val 10933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7F77A1B1-D169-452D-995C-A82C30B47CBF}"/>
              </a:ext>
            </a:extLst>
          </p:cNvPr>
          <p:cNvSpPr txBox="1"/>
          <p:nvPr/>
        </p:nvSpPr>
        <p:spPr>
          <a:xfrm rot="21342540">
            <a:off x="1840922" y="3954263"/>
            <a:ext cx="6098836" cy="1569660"/>
          </a:xfrm>
          <a:prstGeom prst="rect">
            <a:avLst/>
          </a:prstGeom>
          <a:noFill/>
          <a:ln w="76200">
            <a:solidFill>
              <a:srgbClr val="C00000"/>
            </a:solidFill>
          </a:ln>
        </p:spPr>
        <p:txBody>
          <a:bodyPr wrap="square" rtlCol="0">
            <a:spAutoFit/>
          </a:bodyPr>
          <a:lstStyle/>
          <a:p>
            <a:pPr algn="ctr"/>
            <a:r>
              <a:rPr lang="en-US" sz="9600" b="1" dirty="0">
                <a:solidFill>
                  <a:srgbClr val="C00000"/>
                </a:solidFill>
                <a:effectLst>
                  <a:outerShdw blurRad="38100" dist="38100" dir="2700000" algn="tl">
                    <a:srgbClr val="000000">
                      <a:alpha val="43137"/>
                    </a:srgbClr>
                  </a:outerShdw>
                </a:effectLst>
              </a:rPr>
              <a:t>Pain point</a:t>
            </a:r>
          </a:p>
        </p:txBody>
      </p:sp>
    </p:spTree>
    <p:extLst>
      <p:ext uri="{BB962C8B-B14F-4D97-AF65-F5344CB8AC3E}">
        <p14:creationId xmlns:p14="http://schemas.microsoft.com/office/powerpoint/2010/main" val="85023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87" grpId="0"/>
      <p:bldP spid="88" grpId="0" animBg="1"/>
      <p:bldP spid="89" grpId="0"/>
      <p:bldP spid="90" grpId="0"/>
      <p:bldP spid="91" grpId="0"/>
      <p:bldP spid="5" grpId="0"/>
      <p:bldP spid="92" grpId="0"/>
      <p:bldP spid="93" grpId="0" animBg="1"/>
      <p:bldP spid="9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F5CA7B-40A3-4845-82DF-4A5A677D1357}"/>
              </a:ext>
            </a:extLst>
          </p:cNvPr>
          <p:cNvSpPr/>
          <p:nvPr/>
        </p:nvSpPr>
        <p:spPr>
          <a:xfrm>
            <a:off x="2097399" y="1481017"/>
            <a:ext cx="9251504" cy="4966675"/>
          </a:xfrm>
          <a:prstGeom prst="roundRect">
            <a:avLst>
              <a:gd name="adj" fmla="val 221"/>
            </a:avLst>
          </a:prstGeom>
          <a:solidFill>
            <a:schemeClr val="bg1"/>
          </a:solid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6B846CC-1712-4603-8CEE-B94042BAAA0C}"/>
              </a:ext>
            </a:extLst>
          </p:cNvPr>
          <p:cNvSpPr/>
          <p:nvPr/>
        </p:nvSpPr>
        <p:spPr>
          <a:xfrm>
            <a:off x="392155" y="45106"/>
            <a:ext cx="4876149" cy="1200329"/>
          </a:xfrm>
          <a:prstGeom prst="rect">
            <a:avLst/>
          </a:prstGeom>
        </p:spPr>
        <p:txBody>
          <a:bodyPr wrap="square">
            <a:spAutoFit/>
          </a:bodyPr>
          <a:lstStyle/>
          <a:p>
            <a:r>
              <a:rPr lang="en-US" sz="7200" dirty="0">
                <a:solidFill>
                  <a:srgbClr val="2F528F"/>
                </a:solidFill>
                <a:effectLst>
                  <a:outerShdw blurRad="38100" dist="38100" dir="2700000" algn="tl">
                    <a:srgbClr val="000000">
                      <a:alpha val="43137"/>
                    </a:srgbClr>
                  </a:outerShdw>
                </a:effectLst>
                <a:latin typeface="Bahnschrift" panose="020B0502040204020203" pitchFamily="34" charset="0"/>
              </a:rPr>
              <a:t>Solution</a:t>
            </a:r>
          </a:p>
        </p:txBody>
      </p:sp>
      <p:sp>
        <p:nvSpPr>
          <p:cNvPr id="9" name="Rectangle 8">
            <a:extLst>
              <a:ext uri="{FF2B5EF4-FFF2-40B4-BE49-F238E27FC236}">
                <a16:creationId xmlns:a16="http://schemas.microsoft.com/office/drawing/2014/main" id="{E595F55A-9832-4133-9182-B8AF7F5AE5CD}"/>
              </a:ext>
            </a:extLst>
          </p:cNvPr>
          <p:cNvSpPr/>
          <p:nvPr/>
        </p:nvSpPr>
        <p:spPr>
          <a:xfrm>
            <a:off x="-8624" y="281595"/>
            <a:ext cx="132080" cy="782320"/>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ectangle 20">
            <a:extLst>
              <a:ext uri="{FF2B5EF4-FFF2-40B4-BE49-F238E27FC236}">
                <a16:creationId xmlns:a16="http://schemas.microsoft.com/office/drawing/2014/main" id="{5377775B-CADD-482C-9A55-32ED393621F0}"/>
              </a:ext>
            </a:extLst>
          </p:cNvPr>
          <p:cNvSpPr/>
          <p:nvPr/>
        </p:nvSpPr>
        <p:spPr>
          <a:xfrm>
            <a:off x="3201514" y="4066930"/>
            <a:ext cx="3664356" cy="1446550"/>
          </a:xfrm>
          <a:prstGeom prst="rect">
            <a:avLst/>
          </a:prstGeom>
        </p:spPr>
        <p:txBody>
          <a:bodyPr wrap="square">
            <a:spAutoFit/>
          </a:bodyPr>
          <a:lstStyle/>
          <a:p>
            <a:pPr algn="ctr"/>
            <a:r>
              <a:rPr lang="en-US" sz="4400" dirty="0">
                <a:solidFill>
                  <a:srgbClr val="2F528F"/>
                </a:solidFill>
                <a:effectLst>
                  <a:outerShdw blurRad="38100" dist="38100" dir="2700000" algn="tl">
                    <a:srgbClr val="000000">
                      <a:alpha val="43137"/>
                    </a:srgbClr>
                  </a:outerShdw>
                </a:effectLst>
                <a:latin typeface="Bahnschrift" panose="020B0502040204020203" pitchFamily="34" charset="0"/>
              </a:rPr>
              <a:t>Classification system</a:t>
            </a:r>
          </a:p>
        </p:txBody>
      </p:sp>
      <p:cxnSp>
        <p:nvCxnSpPr>
          <p:cNvPr id="22" name="Straight Arrow Connector 21">
            <a:extLst>
              <a:ext uri="{FF2B5EF4-FFF2-40B4-BE49-F238E27FC236}">
                <a16:creationId xmlns:a16="http://schemas.microsoft.com/office/drawing/2014/main" id="{12C27DA1-1792-417B-AEE0-4C4250D2C3A2}"/>
              </a:ext>
            </a:extLst>
          </p:cNvPr>
          <p:cNvCxnSpPr>
            <a:cxnSpLocks/>
          </p:cNvCxnSpPr>
          <p:nvPr/>
        </p:nvCxnSpPr>
        <p:spPr>
          <a:xfrm flipV="1">
            <a:off x="6782571" y="3131743"/>
            <a:ext cx="1505645" cy="1052711"/>
          </a:xfrm>
          <a:prstGeom prst="straightConnector1">
            <a:avLst/>
          </a:prstGeom>
          <a:ln w="41275">
            <a:solidFill>
              <a:srgbClr val="2F528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0DD9FE9-F13C-42BE-8F47-E71D2F62D70C}"/>
              </a:ext>
            </a:extLst>
          </p:cNvPr>
          <p:cNvSpPr/>
          <p:nvPr/>
        </p:nvSpPr>
        <p:spPr>
          <a:xfrm>
            <a:off x="2907484" y="1930769"/>
            <a:ext cx="1934202" cy="769441"/>
          </a:xfrm>
          <a:prstGeom prst="rect">
            <a:avLst/>
          </a:prstGeom>
        </p:spPr>
        <p:txBody>
          <a:bodyPr wrap="square">
            <a:spAutoFit/>
          </a:bodyPr>
          <a:lstStyle/>
          <a:p>
            <a:r>
              <a:rPr lang="en-US" sz="4400" dirty="0">
                <a:solidFill>
                  <a:srgbClr val="2F528F"/>
                </a:solidFill>
                <a:effectLst>
                  <a:outerShdw blurRad="38100" dist="38100" dir="2700000" algn="tl">
                    <a:srgbClr val="000000">
                      <a:alpha val="43137"/>
                    </a:srgbClr>
                  </a:outerShdw>
                </a:effectLst>
                <a:latin typeface="Bahnschrift" panose="020B0502040204020203" pitchFamily="34" charset="0"/>
              </a:rPr>
              <a:t>Ticket</a:t>
            </a:r>
          </a:p>
        </p:txBody>
      </p:sp>
      <p:sp>
        <p:nvSpPr>
          <p:cNvPr id="24" name="Rectangle 23">
            <a:extLst>
              <a:ext uri="{FF2B5EF4-FFF2-40B4-BE49-F238E27FC236}">
                <a16:creationId xmlns:a16="http://schemas.microsoft.com/office/drawing/2014/main" id="{BF4276BF-8A2A-480D-9B2F-BDB322347749}"/>
              </a:ext>
            </a:extLst>
          </p:cNvPr>
          <p:cNvSpPr/>
          <p:nvPr/>
        </p:nvSpPr>
        <p:spPr>
          <a:xfrm>
            <a:off x="8426903" y="4401001"/>
            <a:ext cx="2897216" cy="646331"/>
          </a:xfrm>
          <a:prstGeom prst="rect">
            <a:avLst/>
          </a:prstGeom>
        </p:spPr>
        <p:txBody>
          <a:bodyPr wrap="square">
            <a:spAutoFit/>
          </a:bodyPr>
          <a:lstStyle/>
          <a:p>
            <a:r>
              <a:rPr lang="en-US" sz="3600" dirty="0">
                <a:solidFill>
                  <a:srgbClr val="2F528F"/>
                </a:solidFill>
                <a:effectLst>
                  <a:outerShdw blurRad="38100" dist="38100" dir="2700000" algn="tl">
                    <a:srgbClr val="000000">
                      <a:alpha val="43137"/>
                    </a:srgbClr>
                  </a:outerShdw>
                </a:effectLst>
                <a:latin typeface="Bahnschrift" panose="020B0502040204020203" pitchFamily="34" charset="0"/>
              </a:rPr>
              <a:t>Supernova</a:t>
            </a:r>
          </a:p>
        </p:txBody>
      </p:sp>
      <p:sp>
        <p:nvSpPr>
          <p:cNvPr id="25" name="Rectangle 24">
            <a:extLst>
              <a:ext uri="{FF2B5EF4-FFF2-40B4-BE49-F238E27FC236}">
                <a16:creationId xmlns:a16="http://schemas.microsoft.com/office/drawing/2014/main" id="{8276467E-EBB0-462F-B17F-A7046C6244E7}"/>
              </a:ext>
            </a:extLst>
          </p:cNvPr>
          <p:cNvSpPr/>
          <p:nvPr/>
        </p:nvSpPr>
        <p:spPr>
          <a:xfrm>
            <a:off x="8426903" y="3538123"/>
            <a:ext cx="2770636" cy="646331"/>
          </a:xfrm>
          <a:prstGeom prst="rect">
            <a:avLst/>
          </a:prstGeom>
        </p:spPr>
        <p:txBody>
          <a:bodyPr wrap="square">
            <a:spAutoFit/>
          </a:bodyPr>
          <a:lstStyle/>
          <a:p>
            <a:r>
              <a:rPr lang="en-US" sz="3600" dirty="0">
                <a:solidFill>
                  <a:srgbClr val="2F528F"/>
                </a:solidFill>
                <a:effectLst>
                  <a:outerShdw blurRad="38100" dist="38100" dir="2700000" algn="tl">
                    <a:srgbClr val="000000">
                      <a:alpha val="43137"/>
                    </a:srgbClr>
                  </a:outerShdw>
                </a:effectLst>
                <a:latin typeface="Bahnschrift" panose="020B0502040204020203" pitchFamily="34" charset="0"/>
              </a:rPr>
              <a:t>Scrumblers</a:t>
            </a:r>
          </a:p>
        </p:txBody>
      </p:sp>
      <p:sp>
        <p:nvSpPr>
          <p:cNvPr id="26" name="Rectangle 25">
            <a:extLst>
              <a:ext uri="{FF2B5EF4-FFF2-40B4-BE49-F238E27FC236}">
                <a16:creationId xmlns:a16="http://schemas.microsoft.com/office/drawing/2014/main" id="{E2006798-E094-4A57-9A8A-5B5DB06E80EA}"/>
              </a:ext>
            </a:extLst>
          </p:cNvPr>
          <p:cNvSpPr/>
          <p:nvPr/>
        </p:nvSpPr>
        <p:spPr>
          <a:xfrm>
            <a:off x="8426903" y="2700210"/>
            <a:ext cx="2405317" cy="646331"/>
          </a:xfrm>
          <a:prstGeom prst="rect">
            <a:avLst/>
          </a:prstGeom>
        </p:spPr>
        <p:txBody>
          <a:bodyPr wrap="square">
            <a:spAutoFit/>
          </a:bodyPr>
          <a:lstStyle/>
          <a:p>
            <a:r>
              <a:rPr lang="en-US" sz="3600" dirty="0">
                <a:solidFill>
                  <a:srgbClr val="2F528F"/>
                </a:solidFill>
                <a:effectLst>
                  <a:outerShdw blurRad="38100" dist="38100" dir="2700000" algn="tl">
                    <a:srgbClr val="000000">
                      <a:alpha val="43137"/>
                    </a:srgbClr>
                  </a:outerShdw>
                </a:effectLst>
                <a:latin typeface="Bahnschrift" panose="020B0502040204020203" pitchFamily="34" charset="0"/>
              </a:rPr>
              <a:t>Thotsakan</a:t>
            </a:r>
          </a:p>
        </p:txBody>
      </p:sp>
      <p:sp>
        <p:nvSpPr>
          <p:cNvPr id="27" name="Rectangle 26">
            <a:extLst>
              <a:ext uri="{FF2B5EF4-FFF2-40B4-BE49-F238E27FC236}">
                <a16:creationId xmlns:a16="http://schemas.microsoft.com/office/drawing/2014/main" id="{51E2826F-C9AB-40FE-9B0E-F32D325F1D44}"/>
              </a:ext>
            </a:extLst>
          </p:cNvPr>
          <p:cNvSpPr/>
          <p:nvPr/>
        </p:nvSpPr>
        <p:spPr>
          <a:xfrm>
            <a:off x="8426903" y="5130633"/>
            <a:ext cx="1653017" cy="646331"/>
          </a:xfrm>
          <a:prstGeom prst="rect">
            <a:avLst/>
          </a:prstGeom>
        </p:spPr>
        <p:txBody>
          <a:bodyPr wrap="none">
            <a:spAutoFit/>
          </a:bodyPr>
          <a:lstStyle/>
          <a:p>
            <a:r>
              <a:rPr lang="en-US" sz="3600" dirty="0">
                <a:solidFill>
                  <a:srgbClr val="2F528F"/>
                </a:solidFill>
                <a:effectLst>
                  <a:outerShdw blurRad="38100" dist="38100" dir="2700000" algn="tl">
                    <a:srgbClr val="000000">
                      <a:alpha val="43137"/>
                    </a:srgbClr>
                  </a:outerShdw>
                </a:effectLst>
                <a:latin typeface="Bahnschrift" panose="020B0502040204020203" pitchFamily="34" charset="0"/>
              </a:rPr>
              <a:t>Polaris</a:t>
            </a:r>
            <a:endParaRPr lang="en-US" sz="3600" dirty="0">
              <a:solidFill>
                <a:srgbClr val="2F528F"/>
              </a:solidFill>
            </a:endParaRPr>
          </a:p>
        </p:txBody>
      </p:sp>
      <p:cxnSp>
        <p:nvCxnSpPr>
          <p:cNvPr id="28" name="Straight Arrow Connector 27">
            <a:extLst>
              <a:ext uri="{FF2B5EF4-FFF2-40B4-BE49-F238E27FC236}">
                <a16:creationId xmlns:a16="http://schemas.microsoft.com/office/drawing/2014/main" id="{10AD6EC9-7157-4BC8-9C44-30A3903F7BC9}"/>
              </a:ext>
            </a:extLst>
          </p:cNvPr>
          <p:cNvCxnSpPr>
            <a:cxnSpLocks/>
          </p:cNvCxnSpPr>
          <p:nvPr/>
        </p:nvCxnSpPr>
        <p:spPr>
          <a:xfrm flipV="1">
            <a:off x="6867920" y="3974051"/>
            <a:ext cx="1420296" cy="377007"/>
          </a:xfrm>
          <a:prstGeom prst="straightConnector1">
            <a:avLst/>
          </a:prstGeom>
          <a:ln w="41275">
            <a:solidFill>
              <a:srgbClr val="2F528F"/>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A6D62F-F5A2-4104-A603-D6AEF529252D}"/>
              </a:ext>
            </a:extLst>
          </p:cNvPr>
          <p:cNvCxnSpPr>
            <a:cxnSpLocks/>
            <a:endCxn id="24" idx="1"/>
          </p:cNvCxnSpPr>
          <p:nvPr/>
        </p:nvCxnSpPr>
        <p:spPr>
          <a:xfrm>
            <a:off x="6809982" y="4597128"/>
            <a:ext cx="1616921" cy="127039"/>
          </a:xfrm>
          <a:prstGeom prst="straightConnector1">
            <a:avLst/>
          </a:prstGeom>
          <a:ln w="41275">
            <a:solidFill>
              <a:srgbClr val="2F528F"/>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69A8A6D-4917-4F48-878C-77A709657DBD}"/>
              </a:ext>
            </a:extLst>
          </p:cNvPr>
          <p:cNvCxnSpPr>
            <a:cxnSpLocks/>
            <a:endCxn id="27" idx="1"/>
          </p:cNvCxnSpPr>
          <p:nvPr/>
        </p:nvCxnSpPr>
        <p:spPr>
          <a:xfrm>
            <a:off x="6809982" y="4890771"/>
            <a:ext cx="1616921" cy="563028"/>
          </a:xfrm>
          <a:prstGeom prst="straightConnector1">
            <a:avLst/>
          </a:prstGeom>
          <a:ln w="41275">
            <a:solidFill>
              <a:srgbClr val="2F528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1" name="Freeform 92">
            <a:extLst>
              <a:ext uri="{FF2B5EF4-FFF2-40B4-BE49-F238E27FC236}">
                <a16:creationId xmlns:a16="http://schemas.microsoft.com/office/drawing/2014/main" id="{0A95CB2A-C4CC-4459-AE19-39EAAD48E812}"/>
              </a:ext>
            </a:extLst>
          </p:cNvPr>
          <p:cNvSpPr/>
          <p:nvPr/>
        </p:nvSpPr>
        <p:spPr>
          <a:xfrm rot="14110903" flipV="1">
            <a:off x="3384891" y="3362690"/>
            <a:ext cx="1461858" cy="132620"/>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descr="Image result for pencil vector png">
            <a:extLst>
              <a:ext uri="{FF2B5EF4-FFF2-40B4-BE49-F238E27FC236}">
                <a16:creationId xmlns:a16="http://schemas.microsoft.com/office/drawing/2014/main" id="{FEFC4786-9B64-4877-A555-2B0F5BE55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910" y="2557111"/>
            <a:ext cx="6223093" cy="466732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4D5A5A07-A81E-4ED1-A883-CF4236548949}"/>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3510193" y="-137939"/>
            <a:ext cx="2242908" cy="2242908"/>
          </a:xfrm>
          <a:prstGeom prst="rect">
            <a:avLst/>
          </a:prstGeom>
        </p:spPr>
      </p:pic>
    </p:spTree>
    <p:extLst>
      <p:ext uri="{BB962C8B-B14F-4D97-AF65-F5344CB8AC3E}">
        <p14:creationId xmlns:p14="http://schemas.microsoft.com/office/powerpoint/2010/main" val="2397768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7C0B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CDA0B0-78C0-496D-A192-DD351FE6A98F}"/>
              </a:ext>
            </a:extLst>
          </p:cNvPr>
          <p:cNvSpPr/>
          <p:nvPr/>
        </p:nvSpPr>
        <p:spPr>
          <a:xfrm>
            <a:off x="392155" y="45106"/>
            <a:ext cx="6018373" cy="1200329"/>
          </a:xfrm>
          <a:prstGeom prst="rect">
            <a:avLst/>
          </a:prstGeom>
        </p:spPr>
        <p:txBody>
          <a:bodyPr wrap="square">
            <a:spAutoFit/>
          </a:bodyPr>
          <a:lstStyle/>
          <a:p>
            <a:r>
              <a:rPr lang="en-US" sz="7200" dirty="0">
                <a:solidFill>
                  <a:srgbClr val="4D4640"/>
                </a:solidFill>
                <a:effectLst>
                  <a:outerShdw blurRad="38100" dist="38100" dir="2700000" algn="tl">
                    <a:srgbClr val="000000">
                      <a:alpha val="43137"/>
                    </a:srgbClr>
                  </a:outerShdw>
                </a:effectLst>
                <a:latin typeface="Bahnschrift" panose="020B0502040204020203" pitchFamily="34" charset="0"/>
              </a:rPr>
              <a:t>Work process</a:t>
            </a:r>
          </a:p>
        </p:txBody>
      </p:sp>
      <p:sp>
        <p:nvSpPr>
          <p:cNvPr id="5" name="Rectangle 4">
            <a:extLst>
              <a:ext uri="{FF2B5EF4-FFF2-40B4-BE49-F238E27FC236}">
                <a16:creationId xmlns:a16="http://schemas.microsoft.com/office/drawing/2014/main" id="{91A6D7A8-E523-407B-BBEC-80FF0B38BF92}"/>
              </a:ext>
            </a:extLst>
          </p:cNvPr>
          <p:cNvSpPr/>
          <p:nvPr/>
        </p:nvSpPr>
        <p:spPr>
          <a:xfrm>
            <a:off x="-8624" y="281595"/>
            <a:ext cx="132080" cy="782320"/>
          </a:xfrm>
          <a:prstGeom prst="rect">
            <a:avLst/>
          </a:prstGeom>
          <a:solidFill>
            <a:srgbClr val="4D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pic>
        <p:nvPicPr>
          <p:cNvPr id="23" name="Picture 22">
            <a:extLst>
              <a:ext uri="{FF2B5EF4-FFF2-40B4-BE49-F238E27FC236}">
                <a16:creationId xmlns:a16="http://schemas.microsoft.com/office/drawing/2014/main" id="{15BAA60D-5578-47B1-8261-6A843A9783EC}"/>
              </a:ext>
            </a:extLst>
          </p:cNvPr>
          <p:cNvPicPr>
            <a:picLocks noChangeAspect="1"/>
          </p:cNvPicPr>
          <p:nvPr/>
        </p:nvPicPr>
        <p:blipFill rotWithShape="1">
          <a:blip r:embed="rId3"/>
          <a:srcRect t="20363"/>
          <a:stretch/>
        </p:blipFill>
        <p:spPr>
          <a:xfrm>
            <a:off x="3971418" y="3474106"/>
            <a:ext cx="4249163" cy="3383894"/>
          </a:xfrm>
          <a:prstGeom prst="rect">
            <a:avLst/>
          </a:prstGeom>
        </p:spPr>
      </p:pic>
      <p:sp>
        <p:nvSpPr>
          <p:cNvPr id="19" name="Rectangle 18">
            <a:extLst>
              <a:ext uri="{FF2B5EF4-FFF2-40B4-BE49-F238E27FC236}">
                <a16:creationId xmlns:a16="http://schemas.microsoft.com/office/drawing/2014/main" id="{2561068B-7289-43A6-B757-118BEE860180}"/>
              </a:ext>
            </a:extLst>
          </p:cNvPr>
          <p:cNvSpPr/>
          <p:nvPr/>
        </p:nvSpPr>
        <p:spPr>
          <a:xfrm>
            <a:off x="1403800" y="1506583"/>
            <a:ext cx="3665902" cy="1200329"/>
          </a:xfrm>
          <a:prstGeom prst="rect">
            <a:avLst/>
          </a:prstGeom>
        </p:spPr>
        <p:txBody>
          <a:bodyPr wrap="square">
            <a:spAutoFit/>
          </a:bodyPr>
          <a:lstStyle/>
          <a:p>
            <a:r>
              <a:rPr lang="en-US" sz="7200" dirty="0">
                <a:solidFill>
                  <a:srgbClr val="4D4640"/>
                </a:solidFill>
                <a:effectLst>
                  <a:outerShdw blurRad="38100" dist="38100" dir="2700000" algn="tl">
                    <a:srgbClr val="000000">
                      <a:alpha val="43137"/>
                    </a:srgbClr>
                  </a:outerShdw>
                </a:effectLst>
                <a:latin typeface="Bahnschrift" panose="020B0502040204020203" pitchFamily="34" charset="0"/>
              </a:rPr>
              <a:t>Agile</a:t>
            </a:r>
          </a:p>
        </p:txBody>
      </p:sp>
      <p:sp>
        <p:nvSpPr>
          <p:cNvPr id="20" name="Rectangle 19">
            <a:extLst>
              <a:ext uri="{FF2B5EF4-FFF2-40B4-BE49-F238E27FC236}">
                <a16:creationId xmlns:a16="http://schemas.microsoft.com/office/drawing/2014/main" id="{16F6584A-84B7-4E0F-A142-533E0ECA822F}"/>
              </a:ext>
            </a:extLst>
          </p:cNvPr>
          <p:cNvSpPr/>
          <p:nvPr/>
        </p:nvSpPr>
        <p:spPr>
          <a:xfrm>
            <a:off x="783862" y="2596541"/>
            <a:ext cx="3665902" cy="769441"/>
          </a:xfrm>
          <a:prstGeom prst="rect">
            <a:avLst/>
          </a:prstGeom>
        </p:spPr>
        <p:txBody>
          <a:bodyPr wrap="square">
            <a:spAutoFit/>
          </a:bodyPr>
          <a:lstStyle/>
          <a:p>
            <a:r>
              <a:rPr lang="en-US" sz="4400" dirty="0">
                <a:solidFill>
                  <a:srgbClr val="4D4640"/>
                </a:solidFill>
                <a:effectLst>
                  <a:outerShdw blurRad="38100" dist="38100" dir="2700000" algn="tl">
                    <a:srgbClr val="000000">
                      <a:alpha val="43137"/>
                    </a:srgbClr>
                  </a:outerShdw>
                </a:effectLst>
                <a:latin typeface="Bahnschrift" panose="020B0502040204020203" pitchFamily="34" charset="0"/>
              </a:rPr>
              <a:t>methodology</a:t>
            </a:r>
          </a:p>
        </p:txBody>
      </p:sp>
      <p:sp>
        <p:nvSpPr>
          <p:cNvPr id="21" name="Rectangle 20">
            <a:extLst>
              <a:ext uri="{FF2B5EF4-FFF2-40B4-BE49-F238E27FC236}">
                <a16:creationId xmlns:a16="http://schemas.microsoft.com/office/drawing/2014/main" id="{34414697-01B8-4722-B4EB-B70F7C33BC6B}"/>
              </a:ext>
            </a:extLst>
          </p:cNvPr>
          <p:cNvSpPr/>
          <p:nvPr/>
        </p:nvSpPr>
        <p:spPr>
          <a:xfrm>
            <a:off x="1192261" y="3834179"/>
            <a:ext cx="3074064" cy="1107996"/>
          </a:xfrm>
          <a:prstGeom prst="rect">
            <a:avLst/>
          </a:prstGeom>
        </p:spPr>
        <p:txBody>
          <a:bodyPr wrap="square">
            <a:spAutoFit/>
          </a:bodyPr>
          <a:lstStyle/>
          <a:p>
            <a:r>
              <a:rPr lang="en-US" sz="6600" dirty="0">
                <a:solidFill>
                  <a:srgbClr val="4D4640"/>
                </a:solidFill>
                <a:effectLst>
                  <a:outerShdw blurRad="38100" dist="38100" dir="2700000" algn="tl">
                    <a:srgbClr val="000000">
                      <a:alpha val="43137"/>
                    </a:srgbClr>
                  </a:outerShdw>
                </a:effectLst>
                <a:latin typeface="Bahnschrift" panose="020B0502040204020203" pitchFamily="34" charset="0"/>
              </a:rPr>
              <a:t>Scrum</a:t>
            </a:r>
          </a:p>
        </p:txBody>
      </p:sp>
      <p:sp>
        <p:nvSpPr>
          <p:cNvPr id="22" name="Rectangle 21">
            <a:extLst>
              <a:ext uri="{FF2B5EF4-FFF2-40B4-BE49-F238E27FC236}">
                <a16:creationId xmlns:a16="http://schemas.microsoft.com/office/drawing/2014/main" id="{F9ABAF55-78A5-477F-96F0-E72F59251AC1}"/>
              </a:ext>
            </a:extLst>
          </p:cNvPr>
          <p:cNvSpPr/>
          <p:nvPr/>
        </p:nvSpPr>
        <p:spPr>
          <a:xfrm>
            <a:off x="1079781" y="4634859"/>
            <a:ext cx="3074064" cy="769441"/>
          </a:xfrm>
          <a:prstGeom prst="rect">
            <a:avLst/>
          </a:prstGeom>
        </p:spPr>
        <p:txBody>
          <a:bodyPr wrap="square">
            <a:spAutoFit/>
          </a:bodyPr>
          <a:lstStyle/>
          <a:p>
            <a:r>
              <a:rPr lang="en-US" sz="4400" dirty="0">
                <a:solidFill>
                  <a:srgbClr val="4D4640"/>
                </a:solidFill>
                <a:effectLst>
                  <a:outerShdw blurRad="38100" dist="38100" dir="2700000" algn="tl">
                    <a:srgbClr val="000000">
                      <a:alpha val="43137"/>
                    </a:srgbClr>
                  </a:outerShdw>
                </a:effectLst>
                <a:latin typeface="Bahnschrift" panose="020B0502040204020203" pitchFamily="34" charset="0"/>
              </a:rPr>
              <a:t>framework</a:t>
            </a:r>
          </a:p>
        </p:txBody>
      </p:sp>
      <p:pic>
        <p:nvPicPr>
          <p:cNvPr id="28" name="Picture 27">
            <a:extLst>
              <a:ext uri="{FF2B5EF4-FFF2-40B4-BE49-F238E27FC236}">
                <a16:creationId xmlns:a16="http://schemas.microsoft.com/office/drawing/2014/main" id="{96409AAF-7626-436F-83FB-CADA6A9C08D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7760273" y="1691405"/>
            <a:ext cx="3647865" cy="1121152"/>
          </a:xfrm>
          <a:prstGeom prst="rect">
            <a:avLst/>
          </a:prstGeom>
        </p:spPr>
      </p:pic>
      <p:pic>
        <p:nvPicPr>
          <p:cNvPr id="29" name="Picture 2" descr="Image result for onenote logo">
            <a:extLst>
              <a:ext uri="{FF2B5EF4-FFF2-40B4-BE49-F238E27FC236}">
                <a16:creationId xmlns:a16="http://schemas.microsoft.com/office/drawing/2014/main" id="{071242F0-22AE-427B-A30D-2F5FCD682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1087" y="3058293"/>
            <a:ext cx="2071990" cy="207199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onenote logo">
            <a:extLst>
              <a:ext uri="{FF2B5EF4-FFF2-40B4-BE49-F238E27FC236}">
                <a16:creationId xmlns:a16="http://schemas.microsoft.com/office/drawing/2014/main" id="{AFD144A6-0620-4D2F-836A-E718FCDECD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9110"/>
          <a:stretch/>
        </p:blipFill>
        <p:spPr bwMode="auto">
          <a:xfrm>
            <a:off x="8626570" y="5076509"/>
            <a:ext cx="2616793" cy="59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5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8972" y="872035"/>
            <a:ext cx="10654055" cy="5322288"/>
          </a:xfrm>
          <a:prstGeom prst="rect">
            <a:avLst/>
          </a:prstGeom>
        </p:spPr>
      </p:pic>
    </p:spTree>
    <p:extLst>
      <p:ext uri="{BB962C8B-B14F-4D97-AF65-F5344CB8AC3E}">
        <p14:creationId xmlns:p14="http://schemas.microsoft.com/office/powerpoint/2010/main" val="22543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C11DA6-DCEB-4E4C-B272-256F63CB5DC2}"/>
              </a:ext>
            </a:extLst>
          </p:cNvPr>
          <p:cNvPicPr>
            <a:picLocks noChangeAspect="1"/>
          </p:cNvPicPr>
          <p:nvPr/>
        </p:nvPicPr>
        <p:blipFill>
          <a:blip r:embed="rId2"/>
          <a:stretch>
            <a:fillRect/>
          </a:stretch>
        </p:blipFill>
        <p:spPr>
          <a:xfrm>
            <a:off x="531506" y="744080"/>
            <a:ext cx="10978229" cy="5369840"/>
          </a:xfrm>
          <a:prstGeom prst="rect">
            <a:avLst/>
          </a:prstGeom>
        </p:spPr>
      </p:pic>
    </p:spTree>
    <p:extLst>
      <p:ext uri="{BB962C8B-B14F-4D97-AF65-F5344CB8AC3E}">
        <p14:creationId xmlns:p14="http://schemas.microsoft.com/office/powerpoint/2010/main" val="3732833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13342" b="8428"/>
          <a:stretch/>
        </p:blipFill>
        <p:spPr>
          <a:xfrm>
            <a:off x="318224" y="1387921"/>
            <a:ext cx="5101501" cy="4098479"/>
          </a:xfrm>
          <a:prstGeom prst="rect">
            <a:avLst/>
          </a:prstGeom>
        </p:spPr>
      </p:pic>
      <p:pic>
        <p:nvPicPr>
          <p:cNvPr id="7" name="Picture 6"/>
          <p:cNvPicPr>
            <a:picLocks noChangeAspect="1"/>
          </p:cNvPicPr>
          <p:nvPr/>
        </p:nvPicPr>
        <p:blipFill>
          <a:blip r:embed="rId3"/>
          <a:stretch>
            <a:fillRect/>
          </a:stretch>
        </p:blipFill>
        <p:spPr>
          <a:xfrm>
            <a:off x="5701304" y="1736947"/>
            <a:ext cx="6195421" cy="3209925"/>
          </a:xfrm>
          <a:prstGeom prst="rect">
            <a:avLst/>
          </a:prstGeom>
        </p:spPr>
      </p:pic>
    </p:spTree>
    <p:extLst>
      <p:ext uri="{BB962C8B-B14F-4D97-AF65-F5344CB8AC3E}">
        <p14:creationId xmlns:p14="http://schemas.microsoft.com/office/powerpoint/2010/main" val="401902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72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EE6F2"/>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6024F8D2-DB37-43B5-BDDC-50447F25ED84}"/>
              </a:ext>
            </a:extLst>
          </p:cNvPr>
          <p:cNvCxnSpPr>
            <a:cxnSpLocks/>
          </p:cNvCxnSpPr>
          <p:nvPr/>
        </p:nvCxnSpPr>
        <p:spPr>
          <a:xfrm>
            <a:off x="5335145" y="3357155"/>
            <a:ext cx="5983821" cy="0"/>
          </a:xfrm>
          <a:prstGeom prst="line">
            <a:avLst/>
          </a:prstGeom>
          <a:ln w="136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024F8D2-DB37-43B5-BDDC-50447F25ED84}"/>
              </a:ext>
            </a:extLst>
          </p:cNvPr>
          <p:cNvCxnSpPr>
            <a:cxnSpLocks/>
          </p:cNvCxnSpPr>
          <p:nvPr/>
        </p:nvCxnSpPr>
        <p:spPr>
          <a:xfrm flipV="1">
            <a:off x="1354188" y="3357155"/>
            <a:ext cx="3980957" cy="5056"/>
          </a:xfrm>
          <a:prstGeom prst="line">
            <a:avLst/>
          </a:prstGeom>
          <a:ln w="136525">
            <a:solidFill>
              <a:srgbClr val="03B2AD"/>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B5D5A97-9D4B-46E3-8198-C081C6FBEAE4}"/>
              </a:ext>
            </a:extLst>
          </p:cNvPr>
          <p:cNvSpPr/>
          <p:nvPr/>
        </p:nvSpPr>
        <p:spPr>
          <a:xfrm>
            <a:off x="1137987" y="3144894"/>
            <a:ext cx="432402" cy="432402"/>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29D0EDD-0C68-4993-B3E4-3363B3B98839}"/>
              </a:ext>
            </a:extLst>
          </p:cNvPr>
          <p:cNvSpPr/>
          <p:nvPr/>
        </p:nvSpPr>
        <p:spPr>
          <a:xfrm>
            <a:off x="5157043" y="3179053"/>
            <a:ext cx="356204" cy="356204"/>
          </a:xfrm>
          <a:prstGeom prst="ellipse">
            <a:avLst/>
          </a:prstGeom>
          <a:solidFill>
            <a:srgbClr val="03B2A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828AC65-F466-4DE8-AF9A-99D6593EA466}"/>
              </a:ext>
            </a:extLst>
          </p:cNvPr>
          <p:cNvSpPr/>
          <p:nvPr/>
        </p:nvSpPr>
        <p:spPr>
          <a:xfrm>
            <a:off x="2172448" y="2354587"/>
            <a:ext cx="2469696" cy="830997"/>
          </a:xfrm>
          <a:prstGeom prst="rect">
            <a:avLst/>
          </a:prstGeom>
        </p:spPr>
        <p:txBody>
          <a:bodyPr wrap="square">
            <a:spAutoFit/>
          </a:bodyPr>
          <a:lstStyle/>
          <a:p>
            <a:pPr algn="ctr"/>
            <a:r>
              <a:rPr lang="en-US" sz="4800" dirty="0">
                <a:solidFill>
                  <a:srgbClr val="03B2AD"/>
                </a:solidFill>
                <a:effectLst>
                  <a:outerShdw blurRad="38100" dist="38100" dir="2700000" algn="tl">
                    <a:srgbClr val="000000">
                      <a:alpha val="43137"/>
                    </a:srgbClr>
                  </a:outerShdw>
                </a:effectLst>
                <a:latin typeface="Bahnschrift" panose="020B0502040204020203" pitchFamily="34" charset="0"/>
              </a:rPr>
              <a:t>Phase 1</a:t>
            </a:r>
          </a:p>
        </p:txBody>
      </p:sp>
      <p:sp>
        <p:nvSpPr>
          <p:cNvPr id="24" name="Rectangle 23"/>
          <p:cNvSpPr/>
          <p:nvPr/>
        </p:nvSpPr>
        <p:spPr>
          <a:xfrm>
            <a:off x="2518270" y="3682451"/>
            <a:ext cx="1778051" cy="584775"/>
          </a:xfrm>
          <a:prstGeom prst="rect">
            <a:avLst/>
          </a:prstGeom>
        </p:spPr>
        <p:txBody>
          <a:bodyPr wrap="none">
            <a:spAutoFit/>
          </a:bodyPr>
          <a:lstStyle/>
          <a:p>
            <a:pPr algn="ctr"/>
            <a:r>
              <a:rPr lang="en-US" sz="3200" dirty="0">
                <a:solidFill>
                  <a:srgbClr val="03B2AD"/>
                </a:solidFill>
                <a:effectLst>
                  <a:outerShdw blurRad="38100" dist="38100" dir="2700000" algn="tl">
                    <a:srgbClr val="000000">
                      <a:alpha val="43137"/>
                    </a:srgbClr>
                  </a:outerShdw>
                </a:effectLst>
                <a:latin typeface="Bahnschrift" panose="020B0502040204020203" pitchFamily="34" charset="0"/>
              </a:rPr>
              <a:t>2months</a:t>
            </a:r>
          </a:p>
        </p:txBody>
      </p:sp>
      <p:sp>
        <p:nvSpPr>
          <p:cNvPr id="30" name="Oval 29">
            <a:extLst>
              <a:ext uri="{FF2B5EF4-FFF2-40B4-BE49-F238E27FC236}">
                <a16:creationId xmlns:a16="http://schemas.microsoft.com/office/drawing/2014/main" id="{529D0EDD-0C68-4993-B3E4-3363B3B98839}"/>
              </a:ext>
            </a:extLst>
          </p:cNvPr>
          <p:cNvSpPr/>
          <p:nvPr/>
        </p:nvSpPr>
        <p:spPr>
          <a:xfrm>
            <a:off x="11160459" y="3165991"/>
            <a:ext cx="356204" cy="356204"/>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828AC65-F466-4DE8-AF9A-99D6593EA466}"/>
              </a:ext>
            </a:extLst>
          </p:cNvPr>
          <p:cNvSpPr/>
          <p:nvPr/>
        </p:nvSpPr>
        <p:spPr>
          <a:xfrm>
            <a:off x="6963414" y="2354587"/>
            <a:ext cx="2469696" cy="830997"/>
          </a:xfrm>
          <a:prstGeom prst="rect">
            <a:avLst/>
          </a:prstGeom>
        </p:spPr>
        <p:txBody>
          <a:bodyPr wrap="square">
            <a:spAutoFit/>
          </a:bodyPr>
          <a:lstStyle/>
          <a:p>
            <a:pPr algn="ctr"/>
            <a:r>
              <a:rPr lang="en-US" sz="4800" dirty="0">
                <a:solidFill>
                  <a:schemeClr val="accent2"/>
                </a:solidFill>
                <a:effectLst>
                  <a:outerShdw blurRad="38100" dist="38100" dir="2700000" algn="tl">
                    <a:srgbClr val="000000">
                      <a:alpha val="43137"/>
                    </a:srgbClr>
                  </a:outerShdw>
                </a:effectLst>
                <a:latin typeface="Bahnschrift" panose="020B0502040204020203" pitchFamily="34" charset="0"/>
              </a:rPr>
              <a:t>Phase 2</a:t>
            </a:r>
          </a:p>
        </p:txBody>
      </p:sp>
      <p:sp>
        <p:nvSpPr>
          <p:cNvPr id="32" name="Rectangle 31"/>
          <p:cNvSpPr/>
          <p:nvPr/>
        </p:nvSpPr>
        <p:spPr>
          <a:xfrm>
            <a:off x="7298015" y="3682451"/>
            <a:ext cx="1800493" cy="584775"/>
          </a:xfrm>
          <a:prstGeom prst="rect">
            <a:avLst/>
          </a:prstGeom>
        </p:spPr>
        <p:txBody>
          <a:bodyPr wrap="none">
            <a:spAutoFit/>
          </a:bodyPr>
          <a:lstStyle/>
          <a:p>
            <a:pPr algn="ctr"/>
            <a:r>
              <a:rPr lang="en-US" sz="3200" dirty="0">
                <a:solidFill>
                  <a:schemeClr val="accent2"/>
                </a:solidFill>
                <a:effectLst>
                  <a:outerShdw blurRad="38100" dist="38100" dir="2700000" algn="tl">
                    <a:srgbClr val="000000">
                      <a:alpha val="43137"/>
                    </a:srgbClr>
                  </a:outerShdw>
                </a:effectLst>
                <a:latin typeface="Bahnschrift" panose="020B0502040204020203" pitchFamily="34" charset="0"/>
              </a:rPr>
              <a:t>4months</a:t>
            </a:r>
          </a:p>
        </p:txBody>
      </p:sp>
      <p:sp>
        <p:nvSpPr>
          <p:cNvPr id="34" name="Rectangle 33">
            <a:extLst>
              <a:ext uri="{FF2B5EF4-FFF2-40B4-BE49-F238E27FC236}">
                <a16:creationId xmlns:a16="http://schemas.microsoft.com/office/drawing/2014/main" id="{7D756E54-A1C5-4B62-98FB-F2A721FBB351}"/>
              </a:ext>
            </a:extLst>
          </p:cNvPr>
          <p:cNvSpPr/>
          <p:nvPr/>
        </p:nvSpPr>
        <p:spPr>
          <a:xfrm>
            <a:off x="392155" y="45106"/>
            <a:ext cx="6018373" cy="1200329"/>
          </a:xfrm>
          <a:prstGeom prst="rect">
            <a:avLst/>
          </a:prstGeom>
        </p:spPr>
        <p:txBody>
          <a:bodyPr wrap="square">
            <a:spAutoFit/>
          </a:bodyPr>
          <a:lstStyle/>
          <a:p>
            <a:r>
              <a:rPr lang="en-US" sz="7200" dirty="0">
                <a:solidFill>
                  <a:schemeClr val="tx2"/>
                </a:solidFill>
                <a:effectLst>
                  <a:outerShdw blurRad="38100" dist="38100" dir="2700000" algn="tl">
                    <a:srgbClr val="000000">
                      <a:alpha val="43137"/>
                    </a:srgbClr>
                  </a:outerShdw>
                </a:effectLst>
                <a:latin typeface="Bahnschrift" panose="020B0502040204020203" pitchFamily="34" charset="0"/>
              </a:rPr>
              <a:t>Timeline</a:t>
            </a:r>
          </a:p>
        </p:txBody>
      </p:sp>
      <p:sp>
        <p:nvSpPr>
          <p:cNvPr id="35" name="Rectangle 34">
            <a:extLst>
              <a:ext uri="{FF2B5EF4-FFF2-40B4-BE49-F238E27FC236}">
                <a16:creationId xmlns:a16="http://schemas.microsoft.com/office/drawing/2014/main" id="{0834EF53-1F3A-4322-99D7-CD87C0FE581F}"/>
              </a:ext>
            </a:extLst>
          </p:cNvPr>
          <p:cNvSpPr/>
          <p:nvPr/>
        </p:nvSpPr>
        <p:spPr>
          <a:xfrm>
            <a:off x="-8624" y="281595"/>
            <a:ext cx="132080" cy="782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Tree>
    <p:extLst>
      <p:ext uri="{BB962C8B-B14F-4D97-AF65-F5344CB8AC3E}">
        <p14:creationId xmlns:p14="http://schemas.microsoft.com/office/powerpoint/2010/main" val="699402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D676FD0-EA68-4826-92C3-78000FAEAE76}"/>
              </a:ext>
            </a:extLst>
          </p:cNvPr>
          <p:cNvPicPr>
            <a:picLocks noChangeAspect="1"/>
          </p:cNvPicPr>
          <p:nvPr/>
        </p:nvPicPr>
        <p:blipFill rotWithShape="1">
          <a:blip r:embed="rId2">
            <a:extLst>
              <a:ext uri="{28A0092B-C50C-407E-A947-70E740481C1C}">
                <a14:useLocalDpi xmlns:a14="http://schemas.microsoft.com/office/drawing/2010/main" val="0"/>
              </a:ext>
            </a:extLst>
          </a:blip>
          <a:srcRect l="8556" t="30775" b="25371"/>
          <a:stretch/>
        </p:blipFill>
        <p:spPr>
          <a:xfrm>
            <a:off x="4892377" y="1747693"/>
            <a:ext cx="2649117" cy="2606059"/>
          </a:xfrm>
          <a:prstGeom prst="ellipse">
            <a:avLst/>
          </a:prstGeom>
        </p:spPr>
      </p:pic>
      <p:sp>
        <p:nvSpPr>
          <p:cNvPr id="2" name="Rectangle 1"/>
          <p:cNvSpPr/>
          <p:nvPr/>
        </p:nvSpPr>
        <p:spPr>
          <a:xfrm>
            <a:off x="3392985" y="99744"/>
            <a:ext cx="5179623" cy="1200329"/>
          </a:xfrm>
          <a:prstGeom prst="rect">
            <a:avLst/>
          </a:prstGeom>
        </p:spPr>
        <p:txBody>
          <a:bodyPr wrap="none">
            <a:spAutoFit/>
          </a:bodyPr>
          <a:lstStyle/>
          <a:p>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Introduction</a:t>
            </a:r>
          </a:p>
        </p:txBody>
      </p:sp>
      <p:sp>
        <p:nvSpPr>
          <p:cNvPr id="13" name="Rectangle 12">
            <a:extLst>
              <a:ext uri="{FF2B5EF4-FFF2-40B4-BE49-F238E27FC236}">
                <a16:creationId xmlns:a16="http://schemas.microsoft.com/office/drawing/2014/main" id="{D93FC266-172A-48AA-AAD6-FB08F0B59049}"/>
              </a:ext>
            </a:extLst>
          </p:cNvPr>
          <p:cNvSpPr/>
          <p:nvPr/>
        </p:nvSpPr>
        <p:spPr>
          <a:xfrm>
            <a:off x="8656590" y="4531555"/>
            <a:ext cx="3057247"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Weeya Weerawatpruchya</a:t>
            </a:r>
          </a:p>
        </p:txBody>
      </p:sp>
      <p:sp>
        <p:nvSpPr>
          <p:cNvPr id="14" name="Rectangle 13">
            <a:extLst>
              <a:ext uri="{FF2B5EF4-FFF2-40B4-BE49-F238E27FC236}">
                <a16:creationId xmlns:a16="http://schemas.microsoft.com/office/drawing/2014/main" id="{6C3877FE-0CA9-403B-B246-0BF105288C16}"/>
              </a:ext>
            </a:extLst>
          </p:cNvPr>
          <p:cNvSpPr/>
          <p:nvPr/>
        </p:nvSpPr>
        <p:spPr>
          <a:xfrm>
            <a:off x="478165" y="4531555"/>
            <a:ext cx="3057247"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Weeya Weerawatpruchya</a:t>
            </a:r>
          </a:p>
        </p:txBody>
      </p:sp>
      <p:sp>
        <p:nvSpPr>
          <p:cNvPr id="15" name="Rectangle 14">
            <a:extLst>
              <a:ext uri="{FF2B5EF4-FFF2-40B4-BE49-F238E27FC236}">
                <a16:creationId xmlns:a16="http://schemas.microsoft.com/office/drawing/2014/main" id="{C37D832D-81A3-455A-9ACC-CE0B93170D56}"/>
              </a:ext>
            </a:extLst>
          </p:cNvPr>
          <p:cNvSpPr/>
          <p:nvPr/>
        </p:nvSpPr>
        <p:spPr>
          <a:xfrm>
            <a:off x="4380363" y="4531555"/>
            <a:ext cx="3057247"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Weeya Weerawatpruchya</a:t>
            </a:r>
          </a:p>
        </p:txBody>
      </p:sp>
      <p:pic>
        <p:nvPicPr>
          <p:cNvPr id="17" name="Picture 16">
            <a:extLst>
              <a:ext uri="{FF2B5EF4-FFF2-40B4-BE49-F238E27FC236}">
                <a16:creationId xmlns:a16="http://schemas.microsoft.com/office/drawing/2014/main" id="{7D9A7954-CD13-4733-B0F3-D421E2C7D1A9}"/>
              </a:ext>
            </a:extLst>
          </p:cNvPr>
          <p:cNvPicPr>
            <a:picLocks noChangeAspect="1"/>
          </p:cNvPicPr>
          <p:nvPr/>
        </p:nvPicPr>
        <p:blipFill rotWithShape="1">
          <a:blip r:embed="rId3">
            <a:extLst>
              <a:ext uri="{28A0092B-C50C-407E-A947-70E740481C1C}">
                <a14:useLocalDpi xmlns:a14="http://schemas.microsoft.com/office/drawing/2010/main" val="0"/>
              </a:ext>
            </a:extLst>
          </a:blip>
          <a:srcRect l="12292" t="24263" r="9530" b="37995"/>
          <a:stretch/>
        </p:blipFill>
        <p:spPr>
          <a:xfrm>
            <a:off x="1117117" y="1747693"/>
            <a:ext cx="2573510" cy="2588455"/>
          </a:xfrm>
          <a:prstGeom prst="ellipse">
            <a:avLst/>
          </a:prstGeom>
        </p:spPr>
      </p:pic>
      <p:pic>
        <p:nvPicPr>
          <p:cNvPr id="19" name="Picture 18">
            <a:extLst>
              <a:ext uri="{FF2B5EF4-FFF2-40B4-BE49-F238E27FC236}">
                <a16:creationId xmlns:a16="http://schemas.microsoft.com/office/drawing/2014/main" id="{7586F665-5616-4638-9BBD-3747B83CA756}"/>
              </a:ext>
            </a:extLst>
          </p:cNvPr>
          <p:cNvPicPr>
            <a:picLocks noChangeAspect="1"/>
          </p:cNvPicPr>
          <p:nvPr/>
        </p:nvPicPr>
        <p:blipFill rotWithShape="1">
          <a:blip r:embed="rId4">
            <a:extLst>
              <a:ext uri="{28A0092B-C50C-407E-A947-70E740481C1C}">
                <a14:useLocalDpi xmlns:a14="http://schemas.microsoft.com/office/drawing/2010/main" val="0"/>
              </a:ext>
            </a:extLst>
          </a:blip>
          <a:srcRect l="4537" t="33290" r="17285" b="28967"/>
          <a:stretch/>
        </p:blipFill>
        <p:spPr>
          <a:xfrm>
            <a:off x="8898458" y="1765297"/>
            <a:ext cx="2573510" cy="2588455"/>
          </a:xfrm>
          <a:prstGeom prst="ellipse">
            <a:avLst/>
          </a:prstGeom>
        </p:spPr>
      </p:pic>
    </p:spTree>
    <p:extLst>
      <p:ext uri="{BB962C8B-B14F-4D97-AF65-F5344CB8AC3E}">
        <p14:creationId xmlns:p14="http://schemas.microsoft.com/office/powerpoint/2010/main" val="1094777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EE6F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6024F8D2-DB37-43B5-BDDC-50447F25ED84}"/>
              </a:ext>
            </a:extLst>
          </p:cNvPr>
          <p:cNvCxnSpPr>
            <a:cxnSpLocks/>
            <a:endCxn id="25" idx="6"/>
          </p:cNvCxnSpPr>
          <p:nvPr/>
        </p:nvCxnSpPr>
        <p:spPr>
          <a:xfrm>
            <a:off x="1403867" y="1704505"/>
            <a:ext cx="8604290" cy="55133"/>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B5D5A97-9D4B-46E3-8198-C081C6FBEAE4}"/>
              </a:ext>
            </a:extLst>
          </p:cNvPr>
          <p:cNvSpPr/>
          <p:nvPr/>
        </p:nvSpPr>
        <p:spPr>
          <a:xfrm>
            <a:off x="1222896" y="1492442"/>
            <a:ext cx="432402" cy="432402"/>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C8E0DC0-8A41-4743-BF03-25FD2CDA5893}"/>
              </a:ext>
            </a:extLst>
          </p:cNvPr>
          <p:cNvSpPr/>
          <p:nvPr/>
        </p:nvSpPr>
        <p:spPr>
          <a:xfrm>
            <a:off x="3760547" y="1492442"/>
            <a:ext cx="469025" cy="469025"/>
          </a:xfrm>
          <a:prstGeom prst="ellipse">
            <a:avLst/>
          </a:prstGeom>
          <a:solidFill>
            <a:srgbClr val="F2697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89EEF5-A9A4-4C9B-9FCB-EADF266487F4}"/>
              </a:ext>
            </a:extLst>
          </p:cNvPr>
          <p:cNvSpPr/>
          <p:nvPr/>
        </p:nvSpPr>
        <p:spPr>
          <a:xfrm>
            <a:off x="6629267" y="1520008"/>
            <a:ext cx="469025" cy="469025"/>
          </a:xfrm>
          <a:prstGeom prst="ellipse">
            <a:avLst/>
          </a:prstGeom>
          <a:solidFill>
            <a:srgbClr val="0472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29D0EDD-0C68-4993-B3E4-3363B3B98839}"/>
              </a:ext>
            </a:extLst>
          </p:cNvPr>
          <p:cNvSpPr/>
          <p:nvPr/>
        </p:nvSpPr>
        <p:spPr>
          <a:xfrm>
            <a:off x="9539132" y="1525125"/>
            <a:ext cx="469025" cy="469025"/>
          </a:xfrm>
          <a:prstGeom prst="ellipse">
            <a:avLst/>
          </a:prstGeom>
          <a:solidFill>
            <a:srgbClr val="03B2A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3DCE5DF-51B9-4374-911A-E7A55672817C}"/>
              </a:ext>
            </a:extLst>
          </p:cNvPr>
          <p:cNvSpPr/>
          <p:nvPr/>
        </p:nvSpPr>
        <p:spPr>
          <a:xfrm>
            <a:off x="346430" y="158883"/>
            <a:ext cx="6517349" cy="923330"/>
          </a:xfrm>
          <a:prstGeom prst="rect">
            <a:avLst/>
          </a:prstGeom>
        </p:spPr>
        <p:txBody>
          <a:bodyPr wrap="square">
            <a:spAutoFit/>
          </a:bodyPr>
          <a:lstStyle/>
          <a:p>
            <a:r>
              <a:rPr lang="en-US" sz="5400" dirty="0">
                <a:solidFill>
                  <a:schemeClr val="tx2"/>
                </a:solidFill>
                <a:effectLst>
                  <a:outerShdw blurRad="38100" dist="38100" dir="2700000" algn="tl">
                    <a:srgbClr val="000000">
                      <a:alpha val="43137"/>
                    </a:srgbClr>
                  </a:outerShdw>
                </a:effectLst>
                <a:latin typeface="Bahnschrift" panose="020B0502040204020203" pitchFamily="34" charset="0"/>
              </a:rPr>
              <a:t>Phase 1 </a:t>
            </a:r>
            <a:r>
              <a:rPr lang="en-US" sz="4400" dirty="0">
                <a:solidFill>
                  <a:schemeClr val="tx2"/>
                </a:solidFill>
                <a:effectLst>
                  <a:outerShdw blurRad="38100" dist="38100" dir="2700000" algn="tl">
                    <a:srgbClr val="000000">
                      <a:alpha val="43137"/>
                    </a:srgbClr>
                  </a:outerShdw>
                </a:effectLst>
                <a:latin typeface="Bahnschrift" panose="020B0502040204020203" pitchFamily="34" charset="0"/>
              </a:rPr>
              <a:t>(2 months)</a:t>
            </a:r>
            <a:endParaRPr lang="en-US" sz="5400"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28" name="Rectangle 27">
            <a:extLst>
              <a:ext uri="{FF2B5EF4-FFF2-40B4-BE49-F238E27FC236}">
                <a16:creationId xmlns:a16="http://schemas.microsoft.com/office/drawing/2014/main" id="{E98D5AFD-5F07-4FF2-A95E-3CF02BFA8EC5}"/>
              </a:ext>
            </a:extLst>
          </p:cNvPr>
          <p:cNvSpPr/>
          <p:nvPr/>
        </p:nvSpPr>
        <p:spPr>
          <a:xfrm>
            <a:off x="1942126" y="1902664"/>
            <a:ext cx="1531593" cy="584775"/>
          </a:xfrm>
          <a:prstGeom prst="rect">
            <a:avLst/>
          </a:prstGeom>
        </p:spPr>
        <p:txBody>
          <a:bodyPr wrap="square">
            <a:spAutoFit/>
          </a:bodyPr>
          <a:lstStyle/>
          <a:p>
            <a:r>
              <a:rPr lang="en-US" sz="3200" dirty="0">
                <a:solidFill>
                  <a:srgbClr val="F2697E"/>
                </a:solidFill>
                <a:effectLst>
                  <a:outerShdw blurRad="38100" dist="38100" dir="2700000" algn="tl">
                    <a:srgbClr val="000000">
                      <a:alpha val="43137"/>
                    </a:srgbClr>
                  </a:outerShdw>
                </a:effectLst>
                <a:latin typeface="Bahnschrift" panose="020B0502040204020203" pitchFamily="34" charset="0"/>
              </a:rPr>
              <a:t>Sprint 1</a:t>
            </a:r>
          </a:p>
        </p:txBody>
      </p:sp>
      <p:sp>
        <p:nvSpPr>
          <p:cNvPr id="26" name="Rectangle 25">
            <a:extLst>
              <a:ext uri="{FF2B5EF4-FFF2-40B4-BE49-F238E27FC236}">
                <a16:creationId xmlns:a16="http://schemas.microsoft.com/office/drawing/2014/main" id="{57E01A15-8EBD-40FD-8992-E6EBE223AC7F}"/>
              </a:ext>
            </a:extLst>
          </p:cNvPr>
          <p:cNvSpPr/>
          <p:nvPr/>
        </p:nvSpPr>
        <p:spPr>
          <a:xfrm>
            <a:off x="4550480" y="1881329"/>
            <a:ext cx="1700206" cy="584775"/>
          </a:xfrm>
          <a:prstGeom prst="rect">
            <a:avLst/>
          </a:prstGeom>
        </p:spPr>
        <p:txBody>
          <a:bodyPr wrap="square">
            <a:spAutoFit/>
          </a:bodyPr>
          <a:lstStyle/>
          <a:p>
            <a:r>
              <a:rPr lang="en-US" sz="3200" dirty="0">
                <a:solidFill>
                  <a:srgbClr val="0472BF"/>
                </a:solidFill>
                <a:effectLst>
                  <a:outerShdw blurRad="38100" dist="38100" dir="2700000" algn="tl">
                    <a:srgbClr val="000000">
                      <a:alpha val="43137"/>
                    </a:srgbClr>
                  </a:outerShdw>
                </a:effectLst>
                <a:latin typeface="Bahnschrift" panose="020B0502040204020203" pitchFamily="34" charset="0"/>
              </a:rPr>
              <a:t>Sprint 2</a:t>
            </a:r>
          </a:p>
        </p:txBody>
      </p:sp>
      <p:sp>
        <p:nvSpPr>
          <p:cNvPr id="29" name="Rectangle 28">
            <a:extLst>
              <a:ext uri="{FF2B5EF4-FFF2-40B4-BE49-F238E27FC236}">
                <a16:creationId xmlns:a16="http://schemas.microsoft.com/office/drawing/2014/main" id="{A828AC65-F466-4DE8-AF9A-99D6593EA466}"/>
              </a:ext>
            </a:extLst>
          </p:cNvPr>
          <p:cNvSpPr/>
          <p:nvPr/>
        </p:nvSpPr>
        <p:spPr>
          <a:xfrm>
            <a:off x="7327447" y="1856195"/>
            <a:ext cx="1700206" cy="584775"/>
          </a:xfrm>
          <a:prstGeom prst="rect">
            <a:avLst/>
          </a:prstGeom>
        </p:spPr>
        <p:txBody>
          <a:bodyPr wrap="square">
            <a:spAutoFit/>
          </a:bodyPr>
          <a:lstStyle/>
          <a:p>
            <a:r>
              <a:rPr lang="en-US" sz="3200" dirty="0">
                <a:solidFill>
                  <a:srgbClr val="03B2AD"/>
                </a:solidFill>
                <a:effectLst>
                  <a:outerShdw blurRad="38100" dist="38100" dir="2700000" algn="tl">
                    <a:srgbClr val="000000">
                      <a:alpha val="43137"/>
                    </a:srgbClr>
                  </a:outerShdw>
                </a:effectLst>
                <a:latin typeface="Bahnschrift" panose="020B0502040204020203" pitchFamily="34" charset="0"/>
              </a:rPr>
              <a:t>Sprint 3</a:t>
            </a:r>
          </a:p>
        </p:txBody>
      </p:sp>
      <p:sp>
        <p:nvSpPr>
          <p:cNvPr id="2" name="Rectangle 1">
            <a:extLst>
              <a:ext uri="{FF2B5EF4-FFF2-40B4-BE49-F238E27FC236}">
                <a16:creationId xmlns:a16="http://schemas.microsoft.com/office/drawing/2014/main" id="{2F309B2D-8370-49FA-9EFF-5B3D3B5DF63E}"/>
              </a:ext>
            </a:extLst>
          </p:cNvPr>
          <p:cNvSpPr/>
          <p:nvPr/>
        </p:nvSpPr>
        <p:spPr>
          <a:xfrm>
            <a:off x="-496111" y="2736025"/>
            <a:ext cx="5773587" cy="1477328"/>
          </a:xfrm>
          <a:prstGeom prst="rect">
            <a:avLst/>
          </a:prstGeom>
        </p:spPr>
        <p:txBody>
          <a:bodyPr wrap="square">
            <a:spAutoFit/>
          </a:bodyPr>
          <a:lstStyle/>
          <a:p>
            <a:pPr marL="1428750" indent="-285750">
              <a:buFont typeface="Arial" panose="020B0604020202020204" pitchFamily="34" charset="0"/>
              <a:buChar char="•"/>
            </a:pPr>
            <a:r>
              <a:rPr lang="en-US" dirty="0">
                <a:solidFill>
                  <a:schemeClr val="tx2"/>
                </a:solidFill>
                <a:latin typeface="Bahnschrift" panose="020B0502040204020203" pitchFamily="34" charset="0"/>
              </a:rPr>
              <a:t>Gather requirements</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Learning development tools </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Design wireframe and UI version 1</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Design system overview version 1</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Make website version 1</a:t>
            </a:r>
          </a:p>
        </p:txBody>
      </p:sp>
      <p:sp>
        <p:nvSpPr>
          <p:cNvPr id="11" name="Rectangle 10">
            <a:extLst>
              <a:ext uri="{FF2B5EF4-FFF2-40B4-BE49-F238E27FC236}">
                <a16:creationId xmlns:a16="http://schemas.microsoft.com/office/drawing/2014/main" id="{05A65985-660A-4F8D-93E0-A5D984A47D47}"/>
              </a:ext>
            </a:extLst>
          </p:cNvPr>
          <p:cNvSpPr/>
          <p:nvPr/>
        </p:nvSpPr>
        <p:spPr>
          <a:xfrm>
            <a:off x="2852755" y="4707939"/>
            <a:ext cx="6096000" cy="1200329"/>
          </a:xfrm>
          <a:prstGeom prst="rect">
            <a:avLst/>
          </a:prstGeom>
        </p:spPr>
        <p:txBody>
          <a:bodyPr>
            <a:spAutoFit/>
          </a:bodyPr>
          <a:lstStyle/>
          <a:p>
            <a:pPr marL="1314450" indent="-171450">
              <a:buFont typeface="Arial" panose="020B0604020202020204" pitchFamily="34" charset="0"/>
              <a:buChar char="•"/>
            </a:pPr>
            <a:r>
              <a:rPr lang="en-US" dirty="0">
                <a:solidFill>
                  <a:schemeClr val="tx2"/>
                </a:solidFill>
                <a:latin typeface="Bahnschrift" panose="020B0502040204020203" pitchFamily="34" charset="0"/>
              </a:rPr>
              <a:t>Redesign UI (version 2)</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Redesign system overview</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Make website version 2</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Use version control (GitLab)</a:t>
            </a:r>
          </a:p>
        </p:txBody>
      </p:sp>
      <p:sp>
        <p:nvSpPr>
          <p:cNvPr id="12" name="Rectangle 11">
            <a:extLst>
              <a:ext uri="{FF2B5EF4-FFF2-40B4-BE49-F238E27FC236}">
                <a16:creationId xmlns:a16="http://schemas.microsoft.com/office/drawing/2014/main" id="{C7FAAD0A-03CC-4B9D-94AC-328C7190C5BD}"/>
              </a:ext>
            </a:extLst>
          </p:cNvPr>
          <p:cNvSpPr/>
          <p:nvPr/>
        </p:nvSpPr>
        <p:spPr>
          <a:xfrm>
            <a:off x="5562734" y="2948681"/>
            <a:ext cx="5773587" cy="923330"/>
          </a:xfrm>
          <a:prstGeom prst="rect">
            <a:avLst/>
          </a:prstGeom>
        </p:spPr>
        <p:txBody>
          <a:bodyPr wrap="square">
            <a:spAutoFit/>
          </a:bodyPr>
          <a:lstStyle/>
          <a:p>
            <a:pPr marL="1428750" indent="-285750">
              <a:buFont typeface="Arial" panose="020B0604020202020204" pitchFamily="34" charset="0"/>
              <a:buChar char="•"/>
            </a:pPr>
            <a:r>
              <a:rPr lang="en-US" dirty="0">
                <a:solidFill>
                  <a:schemeClr val="tx2"/>
                </a:solidFill>
                <a:latin typeface="Bahnschrift" panose="020B0502040204020203" pitchFamily="34" charset="0"/>
              </a:rPr>
              <a:t>Rewrite some logics</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Refactor code (optimize and clean code)</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Prepare for Interns show presentation </a:t>
            </a:r>
          </a:p>
        </p:txBody>
      </p:sp>
      <p:sp>
        <p:nvSpPr>
          <p:cNvPr id="32" name="Arrow: Pentagon 31">
            <a:extLst>
              <a:ext uri="{FF2B5EF4-FFF2-40B4-BE49-F238E27FC236}">
                <a16:creationId xmlns:a16="http://schemas.microsoft.com/office/drawing/2014/main" id="{2ACB7EBE-00A4-487F-8906-BA5B5919543E}"/>
              </a:ext>
            </a:extLst>
          </p:cNvPr>
          <p:cNvSpPr/>
          <p:nvPr/>
        </p:nvSpPr>
        <p:spPr>
          <a:xfrm>
            <a:off x="432790" y="2666719"/>
            <a:ext cx="4903439" cy="1655866"/>
          </a:xfrm>
          <a:prstGeom prst="homePlate">
            <a:avLst/>
          </a:prstGeom>
          <a:noFill/>
          <a:ln w="57150">
            <a:solidFill>
              <a:srgbClr val="F26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Pentagon 32">
            <a:extLst>
              <a:ext uri="{FF2B5EF4-FFF2-40B4-BE49-F238E27FC236}">
                <a16:creationId xmlns:a16="http://schemas.microsoft.com/office/drawing/2014/main" id="{C998B2A2-E754-4B89-9065-CA23DA39205F}"/>
              </a:ext>
            </a:extLst>
          </p:cNvPr>
          <p:cNvSpPr/>
          <p:nvPr/>
        </p:nvSpPr>
        <p:spPr>
          <a:xfrm>
            <a:off x="3623960" y="4546913"/>
            <a:ext cx="4553590" cy="1655866"/>
          </a:xfrm>
          <a:prstGeom prst="homePlate">
            <a:avLst/>
          </a:prstGeom>
          <a:noFill/>
          <a:ln w="57150">
            <a:solidFill>
              <a:srgbClr val="0472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Pentagon 33">
            <a:extLst>
              <a:ext uri="{FF2B5EF4-FFF2-40B4-BE49-F238E27FC236}">
                <a16:creationId xmlns:a16="http://schemas.microsoft.com/office/drawing/2014/main" id="{BF798067-5CE1-4B37-A065-9BA79ED11C0D}"/>
              </a:ext>
            </a:extLst>
          </p:cNvPr>
          <p:cNvSpPr/>
          <p:nvPr/>
        </p:nvSpPr>
        <p:spPr>
          <a:xfrm>
            <a:off x="6629267" y="2686438"/>
            <a:ext cx="5129942" cy="1632643"/>
          </a:xfrm>
          <a:prstGeom prst="homePlate">
            <a:avLst/>
          </a:prstGeom>
          <a:noFill/>
          <a:ln w="57150">
            <a:solidFill>
              <a:srgbClr val="03B2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26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1925" y="338137"/>
            <a:ext cx="11868150" cy="6181725"/>
          </a:xfrm>
          <a:prstGeom prst="rect">
            <a:avLst/>
          </a:prstGeom>
        </p:spPr>
      </p:pic>
    </p:spTree>
    <p:extLst>
      <p:ext uri="{BB962C8B-B14F-4D97-AF65-F5344CB8AC3E}">
        <p14:creationId xmlns:p14="http://schemas.microsoft.com/office/powerpoint/2010/main" val="416077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4000" y="0"/>
            <a:ext cx="11304000" cy="6858000"/>
          </a:xfrm>
          <a:prstGeom prst="rect">
            <a:avLst/>
          </a:prstGeom>
        </p:spPr>
      </p:pic>
    </p:spTree>
    <p:extLst>
      <p:ext uri="{BB962C8B-B14F-4D97-AF65-F5344CB8AC3E}">
        <p14:creationId xmlns:p14="http://schemas.microsoft.com/office/powerpoint/2010/main" val="244840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18BB-5596-45D5-B6B0-C04C8E7CD9B7}"/>
              </a:ext>
            </a:extLst>
          </p:cNvPr>
          <p:cNvSpPr>
            <a:spLocks noGrp="1"/>
          </p:cNvSpPr>
          <p:nvPr>
            <p:ph type="title"/>
          </p:nvPr>
        </p:nvSpPr>
        <p:spPr/>
        <p:txBody>
          <a:bodyPr/>
          <a:lstStyle/>
          <a:p>
            <a:r>
              <a:rPr lang="en-US" dirty="0"/>
              <a:t>What we do?</a:t>
            </a:r>
          </a:p>
        </p:txBody>
      </p:sp>
    </p:spTree>
    <p:extLst>
      <p:ext uri="{BB962C8B-B14F-4D97-AF65-F5344CB8AC3E}">
        <p14:creationId xmlns:p14="http://schemas.microsoft.com/office/powerpoint/2010/main" val="15374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96E880-2480-4F73-9ABA-8CA08EEEE9B4}"/>
              </a:ext>
            </a:extLst>
          </p:cNvPr>
          <p:cNvSpPr/>
          <p:nvPr/>
        </p:nvSpPr>
        <p:spPr>
          <a:xfrm>
            <a:off x="392155" y="45106"/>
            <a:ext cx="8580395"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System overview</a:t>
            </a:r>
          </a:p>
        </p:txBody>
      </p:sp>
      <p:sp>
        <p:nvSpPr>
          <p:cNvPr id="5" name="Rectangle 4">
            <a:extLst>
              <a:ext uri="{FF2B5EF4-FFF2-40B4-BE49-F238E27FC236}">
                <a16:creationId xmlns:a16="http://schemas.microsoft.com/office/drawing/2014/main"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pic>
        <p:nvPicPr>
          <p:cNvPr id="1026" name="Picture 2" descr="system overview without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682" y="1901928"/>
            <a:ext cx="85153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274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41CCE8D-9652-4104-B4BC-49ED2E1FF112}"/>
              </a:ext>
            </a:extLst>
          </p:cNvPr>
          <p:cNvPicPr>
            <a:picLocks noChangeAspect="1"/>
          </p:cNvPicPr>
          <p:nvPr/>
        </p:nvPicPr>
        <p:blipFill>
          <a:blip r:embed="rId2"/>
          <a:stretch>
            <a:fillRect/>
          </a:stretch>
        </p:blipFill>
        <p:spPr>
          <a:xfrm>
            <a:off x="4374887" y="4365073"/>
            <a:ext cx="2512872" cy="1811700"/>
          </a:xfrm>
          <a:prstGeom prst="rect">
            <a:avLst/>
          </a:prstGeom>
        </p:spPr>
      </p:pic>
      <p:grpSp>
        <p:nvGrpSpPr>
          <p:cNvPr id="15" name="Group 14">
            <a:extLst>
              <a:ext uri="{FF2B5EF4-FFF2-40B4-BE49-F238E27FC236}">
                <a16:creationId xmlns:a16="http://schemas.microsoft.com/office/drawing/2014/main" id="{115ED047-9763-4305-A69B-9B6F64DE6FCA}"/>
              </a:ext>
            </a:extLst>
          </p:cNvPr>
          <p:cNvGrpSpPr/>
          <p:nvPr/>
        </p:nvGrpSpPr>
        <p:grpSpPr>
          <a:xfrm>
            <a:off x="4626303" y="1774921"/>
            <a:ext cx="1921721" cy="2435129"/>
            <a:chOff x="981027" y="1320576"/>
            <a:chExt cx="1607424" cy="2125977"/>
          </a:xfrm>
        </p:grpSpPr>
        <p:pic>
          <p:nvPicPr>
            <p:cNvPr id="1030" name="Picture 6" descr="Image result for react logo">
              <a:extLst>
                <a:ext uri="{FF2B5EF4-FFF2-40B4-BE49-F238E27FC236}">
                  <a16:creationId xmlns:a16="http://schemas.microsoft.com/office/drawing/2014/main" id="{CF98E827-9931-4383-8C7C-6EA345ABDA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027" y="1320576"/>
              <a:ext cx="1607424" cy="160742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57391D0-FAC9-453E-9EBC-F900C06C1575}"/>
                </a:ext>
              </a:extLst>
            </p:cNvPr>
            <p:cNvSpPr/>
            <p:nvPr/>
          </p:nvSpPr>
          <p:spPr>
            <a:xfrm>
              <a:off x="1041882" y="2765319"/>
              <a:ext cx="1485716" cy="681234"/>
            </a:xfrm>
            <a:prstGeom prst="rect">
              <a:avLst/>
            </a:prstGeom>
          </p:spPr>
          <p:txBody>
            <a:bodyPr wrap="none">
              <a:spAutoFit/>
            </a:bodyPr>
            <a:lstStyle/>
            <a:p>
              <a:pPr algn="ctr"/>
              <a:r>
                <a:rPr lang="en-US" sz="3200" dirty="0">
                  <a:solidFill>
                    <a:srgbClr val="00D8FF"/>
                  </a:solidFill>
                  <a:latin typeface="Bahnschrift" panose="020B0502040204020203" pitchFamily="34" charset="0"/>
                </a:rPr>
                <a:t>React</a:t>
              </a:r>
            </a:p>
          </p:txBody>
        </p:sp>
      </p:grpSp>
      <p:sp>
        <p:nvSpPr>
          <p:cNvPr id="14" name="Rectangle 13">
            <a:extLst>
              <a:ext uri="{FF2B5EF4-FFF2-40B4-BE49-F238E27FC236}">
                <a16:creationId xmlns:a16="http://schemas.microsoft.com/office/drawing/2014/main" id="{8696E880-2480-4F73-9ABA-8CA08EEEE9B4}"/>
              </a:ext>
            </a:extLst>
          </p:cNvPr>
          <p:cNvSpPr/>
          <p:nvPr/>
        </p:nvSpPr>
        <p:spPr>
          <a:xfrm>
            <a:off x="392155" y="45106"/>
            <a:ext cx="1093307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Front End </a:t>
            </a:r>
          </a:p>
        </p:txBody>
      </p:sp>
      <p:sp>
        <p:nvSpPr>
          <p:cNvPr id="16" name="Rectangle 15">
            <a:extLst>
              <a:ext uri="{FF2B5EF4-FFF2-40B4-BE49-F238E27FC236}">
                <a16:creationId xmlns:a16="http://schemas.microsoft.com/office/drawing/2014/main"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Tree>
    <p:extLst>
      <p:ext uri="{BB962C8B-B14F-4D97-AF65-F5344CB8AC3E}">
        <p14:creationId xmlns:p14="http://schemas.microsoft.com/office/powerpoint/2010/main" val="3181660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descr="Image result for à¹javascript logo">
            <a:extLst>
              <a:ext uri="{FF2B5EF4-FFF2-40B4-BE49-F238E27FC236}">
                <a16:creationId xmlns:a16="http://schemas.microsoft.com/office/drawing/2014/main" id="{2BC7C8D2-8BD3-4790-909D-C9AA5E732EE5}"/>
              </a:ext>
            </a:extLst>
          </p:cNvPr>
          <p:cNvSpPr>
            <a:spLocks noChangeAspect="1" noChangeArrowheads="1"/>
          </p:cNvSpPr>
          <p:nvPr/>
        </p:nvSpPr>
        <p:spPr bwMode="auto">
          <a:xfrm>
            <a:off x="7706909" y="17817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Image result for python logo">
            <a:extLst>
              <a:ext uri="{FF2B5EF4-FFF2-40B4-BE49-F238E27FC236}">
                <a16:creationId xmlns:a16="http://schemas.microsoft.com/office/drawing/2014/main" id="{D6BA086E-06D9-4427-B258-E6425F9562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421" y="2086555"/>
            <a:ext cx="1533327" cy="15333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flask logo">
            <a:extLst>
              <a:ext uri="{FF2B5EF4-FFF2-40B4-BE49-F238E27FC236}">
                <a16:creationId xmlns:a16="http://schemas.microsoft.com/office/drawing/2014/main" id="{A076ED30-D2E4-4BD8-8E55-77D94B05B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234" y="2334876"/>
            <a:ext cx="2104331" cy="11770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ongodb logo">
            <a:extLst>
              <a:ext uri="{FF2B5EF4-FFF2-40B4-BE49-F238E27FC236}">
                <a16:creationId xmlns:a16="http://schemas.microsoft.com/office/drawing/2014/main" id="{41E25D00-1393-47C3-BC4A-A0072D3050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8603" y="4601397"/>
            <a:ext cx="3246874" cy="85695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5AA4905A-9CC6-4097-81A3-7A15CE54609E}"/>
              </a:ext>
            </a:extLst>
          </p:cNvPr>
          <p:cNvSpPr/>
          <p:nvPr/>
        </p:nvSpPr>
        <p:spPr>
          <a:xfrm>
            <a:off x="4178167" y="2560832"/>
            <a:ext cx="1455848" cy="584775"/>
          </a:xfrm>
          <a:prstGeom prst="rect">
            <a:avLst/>
          </a:prstGeom>
        </p:spPr>
        <p:txBody>
          <a:bodyPr wrap="none">
            <a:spAutoFit/>
          </a:bodyPr>
          <a:lstStyle/>
          <a:p>
            <a:pPr algn="ctr"/>
            <a:r>
              <a:rPr lang="en-US" sz="3200" dirty="0">
                <a:solidFill>
                  <a:srgbClr val="3772A4"/>
                </a:solidFill>
                <a:latin typeface="Bahnschrift" panose="020B0502040204020203" pitchFamily="34" charset="0"/>
              </a:rPr>
              <a:t>Python</a:t>
            </a:r>
          </a:p>
        </p:txBody>
      </p:sp>
      <p:sp>
        <p:nvSpPr>
          <p:cNvPr id="14" name="Rectangle 13">
            <a:extLst>
              <a:ext uri="{FF2B5EF4-FFF2-40B4-BE49-F238E27FC236}">
                <a16:creationId xmlns:a16="http://schemas.microsoft.com/office/drawing/2014/main" id="{8696E880-2480-4F73-9ABA-8CA08EEEE9B4}"/>
              </a:ext>
            </a:extLst>
          </p:cNvPr>
          <p:cNvSpPr/>
          <p:nvPr/>
        </p:nvSpPr>
        <p:spPr>
          <a:xfrm>
            <a:off x="392155" y="45106"/>
            <a:ext cx="1129502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Backend</a:t>
            </a:r>
          </a:p>
        </p:txBody>
      </p:sp>
      <p:sp>
        <p:nvSpPr>
          <p:cNvPr id="16" name="Rectangle 15">
            <a:extLst>
              <a:ext uri="{FF2B5EF4-FFF2-40B4-BE49-F238E27FC236}">
                <a16:creationId xmlns:a16="http://schemas.microsoft.com/office/drawing/2014/main"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Tree>
    <p:extLst>
      <p:ext uri="{BB962C8B-B14F-4D97-AF65-F5344CB8AC3E}">
        <p14:creationId xmlns:p14="http://schemas.microsoft.com/office/powerpoint/2010/main" val="1890906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7A7BA2-8961-49B0-BAD1-CE13C49F0062}"/>
              </a:ext>
            </a:extLst>
          </p:cNvPr>
          <p:cNvSpPr/>
          <p:nvPr/>
        </p:nvSpPr>
        <p:spPr>
          <a:xfrm>
            <a:off x="4589737" y="2559411"/>
            <a:ext cx="3012526" cy="1446550"/>
          </a:xfrm>
          <a:prstGeom prst="rect">
            <a:avLst/>
          </a:prstGeom>
        </p:spPr>
        <p:txBody>
          <a:bodyPr wrap="square">
            <a:spAutoFit/>
          </a:bodyPr>
          <a:lstStyle/>
          <a:p>
            <a:pPr algn="ctr"/>
            <a:r>
              <a:rPr lang="en-US" sz="8800" dirty="0">
                <a:solidFill>
                  <a:schemeClr val="bg1"/>
                </a:solidFill>
                <a:effectLst>
                  <a:outerShdw blurRad="38100" dist="38100" dir="2700000" algn="tl">
                    <a:srgbClr val="000000">
                      <a:alpha val="43137"/>
                    </a:srgbClr>
                  </a:outerShdw>
                </a:effectLst>
                <a:latin typeface="Bahnschrift" panose="020B0502040204020203" pitchFamily="34" charset="0"/>
              </a:rPr>
              <a:t>demo</a:t>
            </a:r>
          </a:p>
        </p:txBody>
      </p:sp>
    </p:spTree>
    <p:extLst>
      <p:ext uri="{BB962C8B-B14F-4D97-AF65-F5344CB8AC3E}">
        <p14:creationId xmlns:p14="http://schemas.microsoft.com/office/powerpoint/2010/main" val="2322129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5911" y="1244339"/>
            <a:ext cx="9598289" cy="5394038"/>
          </a:xfrm>
          <a:prstGeom prst="rect">
            <a:avLst/>
          </a:prstGeom>
        </p:spPr>
      </p:pic>
      <p:sp>
        <p:nvSpPr>
          <p:cNvPr id="5" name="Rectangle 4">
            <a:extLst>
              <a:ext uri="{FF2B5EF4-FFF2-40B4-BE49-F238E27FC236}">
                <a16:creationId xmlns:a16="http://schemas.microsoft.com/office/drawing/2014/main" id="{BB7A7BA2-8961-49B0-BAD1-CE13C49F0062}"/>
              </a:ext>
            </a:extLst>
          </p:cNvPr>
          <p:cNvSpPr/>
          <p:nvPr/>
        </p:nvSpPr>
        <p:spPr>
          <a:xfrm>
            <a:off x="3911397" y="161207"/>
            <a:ext cx="4369205"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Home page</a:t>
            </a:r>
          </a:p>
        </p:txBody>
      </p:sp>
    </p:spTree>
    <p:extLst>
      <p:ext uri="{BB962C8B-B14F-4D97-AF65-F5344CB8AC3E}">
        <p14:creationId xmlns:p14="http://schemas.microsoft.com/office/powerpoint/2010/main" val="590479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436282" y="1348036"/>
            <a:ext cx="9483356" cy="5329449"/>
          </a:xfrm>
          <a:prstGeom prst="rect">
            <a:avLst/>
          </a:prstGeom>
        </p:spPr>
      </p:pic>
      <p:sp>
        <p:nvSpPr>
          <p:cNvPr id="5" name="Rectangle 4">
            <a:extLst>
              <a:ext uri="{FF2B5EF4-FFF2-40B4-BE49-F238E27FC236}">
                <a16:creationId xmlns:a16="http://schemas.microsoft.com/office/drawing/2014/main" id="{BB7A7BA2-8961-49B0-BAD1-CE13C49F0062}"/>
              </a:ext>
            </a:extLst>
          </p:cNvPr>
          <p:cNvSpPr/>
          <p:nvPr/>
        </p:nvSpPr>
        <p:spPr>
          <a:xfrm>
            <a:off x="2402959" y="252679"/>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Team classification</a:t>
            </a:r>
          </a:p>
        </p:txBody>
      </p:sp>
      <p:sp>
        <p:nvSpPr>
          <p:cNvPr id="6" name="Rounded Rectangle 5"/>
          <p:cNvSpPr/>
          <p:nvPr/>
        </p:nvSpPr>
        <p:spPr>
          <a:xfrm>
            <a:off x="3219995" y="1645921"/>
            <a:ext cx="4238897" cy="457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323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rapezoid 49"/>
          <p:cNvSpPr/>
          <p:nvPr/>
        </p:nvSpPr>
        <p:spPr>
          <a:xfrm rot="16200000">
            <a:off x="3505520" y="-446161"/>
            <a:ext cx="3640736" cy="5099805"/>
          </a:xfrm>
          <a:prstGeom prst="trapezoid">
            <a:avLst>
              <a:gd name="adj" fmla="val 44809"/>
            </a:avLst>
          </a:prstGeom>
          <a:gradFill>
            <a:gsLst>
              <a:gs pos="5310">
                <a:schemeClr val="accent4">
                  <a:lumMod val="40000"/>
                  <a:lumOff val="60000"/>
                </a:schemeClr>
              </a:gs>
              <a:gs pos="62000">
                <a:schemeClr val="accent4">
                  <a:lumMod val="20000"/>
                  <a:lumOff val="8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6533028" y="1854549"/>
            <a:ext cx="0" cy="2885636"/>
          </a:xfrm>
          <a:prstGeom prst="line">
            <a:avLst/>
          </a:prstGeom>
          <a:ln w="57150">
            <a:solidFill>
              <a:srgbClr val="1888B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830" y="6580370"/>
            <a:ext cx="12228830" cy="277630"/>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8828" t="3179" r="76389" b="61201"/>
          <a:stretch/>
        </p:blipFill>
        <p:spPr>
          <a:xfrm>
            <a:off x="1361305" y="1297573"/>
            <a:ext cx="2249609" cy="5288704"/>
          </a:xfrm>
          <a:prstGeom prst="rect">
            <a:avLst/>
          </a:prstGeom>
        </p:spPr>
      </p:pic>
      <p:sp>
        <p:nvSpPr>
          <p:cNvPr id="8" name="Snip Same Side Corner Rectangle 7"/>
          <p:cNvSpPr/>
          <p:nvPr/>
        </p:nvSpPr>
        <p:spPr>
          <a:xfrm rot="10800000">
            <a:off x="1283904" y="6580371"/>
            <a:ext cx="2170188" cy="275063"/>
          </a:xfrm>
          <a:prstGeom prst="snip2SameRect">
            <a:avLst>
              <a:gd name="adj1" fmla="val 16667"/>
              <a:gd name="adj2" fmla="val 50000"/>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5576" y="-65808"/>
            <a:ext cx="3283271" cy="1200329"/>
          </a:xfrm>
          <a:prstGeom prst="rect">
            <a:avLst/>
          </a:prstGeom>
        </p:spPr>
        <p:txBody>
          <a:bodyPr wrap="none">
            <a:spAutoFit/>
          </a:bodyPr>
          <a:lstStyle/>
          <a:p>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Agenda</a:t>
            </a:r>
          </a:p>
        </p:txBody>
      </p:sp>
      <p:sp>
        <p:nvSpPr>
          <p:cNvPr id="13" name="Rectangle 12">
            <a:extLst>
              <a:ext uri="{FF2B5EF4-FFF2-40B4-BE49-F238E27FC236}">
                <a16:creationId xmlns:a16="http://schemas.microsoft.com/office/drawing/2014/main" id="{8B37A405-BE86-4752-9F12-766DE4B5DA50}"/>
              </a:ext>
            </a:extLst>
          </p:cNvPr>
          <p:cNvSpPr/>
          <p:nvPr/>
        </p:nvSpPr>
        <p:spPr>
          <a:xfrm>
            <a:off x="-36830" y="183108"/>
            <a:ext cx="132080" cy="782320"/>
          </a:xfrm>
          <a:prstGeom prst="rect">
            <a:avLst/>
          </a:prstGeom>
          <a:solidFill>
            <a:srgbClr val="00B0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BF"/>
              </a:solidFill>
            </a:endParaRPr>
          </a:p>
        </p:txBody>
      </p:sp>
      <p:sp>
        <p:nvSpPr>
          <p:cNvPr id="28" name="Oval 27"/>
          <p:cNvSpPr/>
          <p:nvPr/>
        </p:nvSpPr>
        <p:spPr>
          <a:xfrm>
            <a:off x="6387092" y="1708613"/>
            <a:ext cx="291872" cy="291872"/>
          </a:xfrm>
          <a:prstGeom prst="ellipse">
            <a:avLst/>
          </a:prstGeom>
          <a:solidFill>
            <a:srgbClr val="F26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397308" y="2447068"/>
            <a:ext cx="291872" cy="291872"/>
          </a:xfrm>
          <a:prstGeom prst="ellipse">
            <a:avLst/>
          </a:prstGeom>
          <a:solidFill>
            <a:srgbClr val="F89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387092" y="3164469"/>
            <a:ext cx="291872" cy="291872"/>
          </a:xfrm>
          <a:prstGeom prst="ellipse">
            <a:avLst/>
          </a:prstGeom>
          <a:solidFill>
            <a:srgbClr val="FAB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97308" y="3864245"/>
            <a:ext cx="291872" cy="291872"/>
          </a:xfrm>
          <a:prstGeom prst="ellipse">
            <a:avLst/>
          </a:prstGeom>
          <a:solidFill>
            <a:srgbClr val="03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97308" y="4594249"/>
            <a:ext cx="291872" cy="291872"/>
          </a:xfrm>
          <a:prstGeom prst="ellipse">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72BF"/>
              </a:solidFill>
            </a:endParaRPr>
          </a:p>
        </p:txBody>
      </p:sp>
      <p:sp>
        <p:nvSpPr>
          <p:cNvPr id="2" name="Rectangle 1"/>
          <p:cNvSpPr/>
          <p:nvPr/>
        </p:nvSpPr>
        <p:spPr>
          <a:xfrm>
            <a:off x="6881000" y="1496179"/>
            <a:ext cx="4124784"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Our expectation</a:t>
            </a:r>
          </a:p>
        </p:txBody>
      </p:sp>
      <p:sp>
        <p:nvSpPr>
          <p:cNvPr id="3" name="Rectangle 2"/>
          <p:cNvSpPr/>
          <p:nvPr/>
        </p:nvSpPr>
        <p:spPr>
          <a:xfrm>
            <a:off x="6898078" y="2224944"/>
            <a:ext cx="4398438"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FI Upstream SAP</a:t>
            </a:r>
          </a:p>
        </p:txBody>
      </p:sp>
      <p:sp>
        <p:nvSpPr>
          <p:cNvPr id="4" name="Rectangle 3"/>
          <p:cNvSpPr/>
          <p:nvPr/>
        </p:nvSpPr>
        <p:spPr>
          <a:xfrm>
            <a:off x="6898078" y="2953709"/>
            <a:ext cx="4613931"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Pain point &amp; Solution</a:t>
            </a:r>
          </a:p>
        </p:txBody>
      </p:sp>
      <p:sp>
        <p:nvSpPr>
          <p:cNvPr id="6" name="Rectangle 5"/>
          <p:cNvSpPr/>
          <p:nvPr/>
        </p:nvSpPr>
        <p:spPr>
          <a:xfrm>
            <a:off x="6898078" y="3667626"/>
            <a:ext cx="3646977"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Work process</a:t>
            </a:r>
          </a:p>
        </p:txBody>
      </p:sp>
      <p:sp>
        <p:nvSpPr>
          <p:cNvPr id="7" name="Rectangle 6"/>
          <p:cNvSpPr/>
          <p:nvPr/>
        </p:nvSpPr>
        <p:spPr>
          <a:xfrm>
            <a:off x="6939992" y="4408923"/>
            <a:ext cx="2611003"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Intern life</a:t>
            </a:r>
          </a:p>
        </p:txBody>
      </p:sp>
    </p:spTree>
    <p:extLst>
      <p:ext uri="{BB962C8B-B14F-4D97-AF65-F5344CB8AC3E}">
        <p14:creationId xmlns:p14="http://schemas.microsoft.com/office/powerpoint/2010/main" val="26453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withEffect">
                                  <p:stCondLst>
                                    <p:cond delay="500"/>
                                  </p:stCondLst>
                                  <p:childTnLst>
                                    <p:animEffect transition="out" filter="fade">
                                      <p:cBhvr>
                                        <p:cTn id="6" dur="1000" tmFilter="0, 0; .2, .5; .8, .5; 1, 0"/>
                                        <p:tgtEl>
                                          <p:spTgt spid="50"/>
                                        </p:tgtEl>
                                      </p:cBhvr>
                                    </p:animEffect>
                                    <p:animScale>
                                      <p:cBhvr>
                                        <p:cTn id="7" dur="50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76793" y="1370356"/>
            <a:ext cx="9509937" cy="5344387"/>
          </a:xfrm>
          <a:prstGeom prst="rect">
            <a:avLst/>
          </a:prstGeom>
        </p:spPr>
      </p:pic>
      <p:sp>
        <p:nvSpPr>
          <p:cNvPr id="5" name="Rectangle 4">
            <a:extLst>
              <a:ext uri="{FF2B5EF4-FFF2-40B4-BE49-F238E27FC236}">
                <a16:creationId xmlns:a16="http://schemas.microsoft.com/office/drawing/2014/main"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Display dispatcher</a:t>
            </a:r>
          </a:p>
        </p:txBody>
      </p:sp>
      <p:sp>
        <p:nvSpPr>
          <p:cNvPr id="6" name="Rounded Rectangle 5"/>
          <p:cNvSpPr/>
          <p:nvPr/>
        </p:nvSpPr>
        <p:spPr>
          <a:xfrm>
            <a:off x="1110339" y="2390504"/>
            <a:ext cx="1678577" cy="141732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139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87548" y="1275365"/>
            <a:ext cx="9521456" cy="5350860"/>
          </a:xfrm>
          <a:prstGeom prst="rect">
            <a:avLst/>
          </a:prstGeom>
        </p:spPr>
      </p:pic>
      <p:sp>
        <p:nvSpPr>
          <p:cNvPr id="5" name="Rectangle 4">
            <a:extLst>
              <a:ext uri="{FF2B5EF4-FFF2-40B4-BE49-F238E27FC236}">
                <a16:creationId xmlns:a16="http://schemas.microsoft.com/office/drawing/2014/main"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Auto refresh</a:t>
            </a:r>
          </a:p>
        </p:txBody>
      </p:sp>
      <p:sp>
        <p:nvSpPr>
          <p:cNvPr id="6" name="Rounded Rectangle 5"/>
          <p:cNvSpPr/>
          <p:nvPr/>
        </p:nvSpPr>
        <p:spPr>
          <a:xfrm>
            <a:off x="1208314" y="4878977"/>
            <a:ext cx="1678577" cy="71845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61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59958" y="1213021"/>
            <a:ext cx="9755372" cy="5482316"/>
          </a:xfrm>
          <a:prstGeom prst="rect">
            <a:avLst/>
          </a:prstGeom>
        </p:spPr>
      </p:pic>
      <p:sp>
        <p:nvSpPr>
          <p:cNvPr id="5" name="Rectangle 4">
            <a:extLst>
              <a:ext uri="{FF2B5EF4-FFF2-40B4-BE49-F238E27FC236}">
                <a16:creationId xmlns:a16="http://schemas.microsoft.com/office/drawing/2014/main"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Auto refresh</a:t>
            </a:r>
          </a:p>
        </p:txBody>
      </p:sp>
      <p:sp>
        <p:nvSpPr>
          <p:cNvPr id="6" name="Rounded Rectangle 5"/>
          <p:cNvSpPr/>
          <p:nvPr/>
        </p:nvSpPr>
        <p:spPr>
          <a:xfrm>
            <a:off x="1110349" y="4878977"/>
            <a:ext cx="1678577" cy="71845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782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02488" y="1242897"/>
            <a:ext cx="9594111" cy="5391691"/>
          </a:xfrm>
          <a:prstGeom prst="rect">
            <a:avLst/>
          </a:prstGeom>
        </p:spPr>
      </p:pic>
      <p:sp>
        <p:nvSpPr>
          <p:cNvPr id="5" name="Rectangle 4">
            <a:extLst>
              <a:ext uri="{FF2B5EF4-FFF2-40B4-BE49-F238E27FC236}">
                <a16:creationId xmlns:a16="http://schemas.microsoft.com/office/drawing/2014/main"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Auto refresh</a:t>
            </a:r>
          </a:p>
        </p:txBody>
      </p:sp>
    </p:spTree>
    <p:extLst>
      <p:ext uri="{BB962C8B-B14F-4D97-AF65-F5344CB8AC3E}">
        <p14:creationId xmlns:p14="http://schemas.microsoft.com/office/powerpoint/2010/main" val="176814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4882" y="1380788"/>
            <a:ext cx="9047421" cy="5084463"/>
          </a:xfrm>
          <a:prstGeom prst="rect">
            <a:avLst/>
          </a:prstGeom>
        </p:spPr>
      </p:pic>
      <p:sp>
        <p:nvSpPr>
          <p:cNvPr id="5" name="Rectangle 4">
            <a:extLst>
              <a:ext uri="{FF2B5EF4-FFF2-40B4-BE49-F238E27FC236}">
                <a16:creationId xmlns:a16="http://schemas.microsoft.com/office/drawing/2014/main" id="{BB7A7BA2-8961-49B0-BAD1-CE13C49F0062}"/>
              </a:ext>
            </a:extLst>
          </p:cNvPr>
          <p:cNvSpPr/>
          <p:nvPr/>
        </p:nvSpPr>
        <p:spPr>
          <a:xfrm>
            <a:off x="2183219" y="289892"/>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Ticket detail</a:t>
            </a:r>
          </a:p>
        </p:txBody>
      </p:sp>
    </p:spTree>
    <p:extLst>
      <p:ext uri="{BB962C8B-B14F-4D97-AF65-F5344CB8AC3E}">
        <p14:creationId xmlns:p14="http://schemas.microsoft.com/office/powerpoint/2010/main" val="3710145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8EFC11-45B9-40BA-8F54-D76894E1BF43}"/>
              </a:ext>
            </a:extLst>
          </p:cNvPr>
          <p:cNvSpPr/>
          <p:nvPr/>
        </p:nvSpPr>
        <p:spPr>
          <a:xfrm>
            <a:off x="392155" y="45106"/>
            <a:ext cx="6018373"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Future work</a:t>
            </a:r>
          </a:p>
        </p:txBody>
      </p:sp>
      <p:sp>
        <p:nvSpPr>
          <p:cNvPr id="5" name="Rectangle 4">
            <a:extLst>
              <a:ext uri="{FF2B5EF4-FFF2-40B4-BE49-F238E27FC236}">
                <a16:creationId xmlns:a16="http://schemas.microsoft.com/office/drawing/2014/main" id="{C57FE552-29E1-4130-9CD8-4CDEE311DDF8}"/>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
        <p:nvSpPr>
          <p:cNvPr id="6" name="Rectangle 5">
            <a:extLst>
              <a:ext uri="{FF2B5EF4-FFF2-40B4-BE49-F238E27FC236}">
                <a16:creationId xmlns:a16="http://schemas.microsoft.com/office/drawing/2014/main" id="{0826F27E-97B9-4F53-9D9B-7524709B41B4}"/>
              </a:ext>
            </a:extLst>
          </p:cNvPr>
          <p:cNvSpPr/>
          <p:nvPr/>
        </p:nvSpPr>
        <p:spPr>
          <a:xfrm>
            <a:off x="5840357" y="281595"/>
            <a:ext cx="6517349" cy="923330"/>
          </a:xfrm>
          <a:prstGeom prst="rect">
            <a:avLst/>
          </a:prstGeom>
        </p:spPr>
        <p:txBody>
          <a:bodyPr wrap="square">
            <a:spAutoFit/>
          </a:bodyPr>
          <a:lstStyle/>
          <a:p>
            <a:r>
              <a:rPr lang="en-US" sz="5400" dirty="0">
                <a:solidFill>
                  <a:schemeClr val="tx2"/>
                </a:solidFill>
                <a:effectLst>
                  <a:outerShdw blurRad="38100" dist="38100" dir="2700000" algn="tl">
                    <a:srgbClr val="000000">
                      <a:alpha val="43137"/>
                    </a:srgbClr>
                  </a:outerShdw>
                </a:effectLst>
                <a:latin typeface="Bahnschrift" panose="020B0502040204020203" pitchFamily="34" charset="0"/>
              </a:rPr>
              <a:t>Phase 2 </a:t>
            </a:r>
            <a:r>
              <a:rPr lang="en-US" sz="4400" dirty="0">
                <a:solidFill>
                  <a:schemeClr val="tx2"/>
                </a:solidFill>
                <a:effectLst>
                  <a:outerShdw blurRad="38100" dist="38100" dir="2700000" algn="tl">
                    <a:srgbClr val="000000">
                      <a:alpha val="43137"/>
                    </a:srgbClr>
                  </a:outerShdw>
                </a:effectLst>
                <a:latin typeface="Bahnschrift" panose="020B0502040204020203" pitchFamily="34" charset="0"/>
              </a:rPr>
              <a:t>(4 months)</a:t>
            </a:r>
            <a:endParaRPr lang="en-US" sz="5400"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2" name="Rectangle 1"/>
          <p:cNvSpPr/>
          <p:nvPr/>
        </p:nvSpPr>
        <p:spPr>
          <a:xfrm>
            <a:off x="1402831" y="2074875"/>
            <a:ext cx="7696200" cy="1569660"/>
          </a:xfrm>
          <a:prstGeom prst="rect">
            <a:avLst/>
          </a:prstGeom>
        </p:spPr>
        <p:txBody>
          <a:bodyPr wrap="square">
            <a:spAutoFit/>
          </a:bodyPr>
          <a:lstStyle/>
          <a:p>
            <a:pPr marL="800100" marR="0" indent="-457200">
              <a:spcBef>
                <a:spcPts val="0"/>
              </a:spcBef>
              <a:spcAft>
                <a:spcPts val="0"/>
              </a:spcAft>
              <a:buFont typeface="Arial" panose="020B0604020202020204" pitchFamily="34" charset="0"/>
              <a:buChar char="•"/>
            </a:pPr>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Notification</a:t>
            </a:r>
          </a:p>
          <a:p>
            <a:pPr marL="800100" marR="0" indent="-457200">
              <a:spcBef>
                <a:spcPts val="0"/>
              </a:spcBef>
              <a:spcAft>
                <a:spcPts val="0"/>
              </a:spcAft>
              <a:buFont typeface="Arial" panose="020B0604020202020204" pitchFamily="34" charset="0"/>
              <a:buChar char="•"/>
            </a:pPr>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Statistics page </a:t>
            </a:r>
            <a:endParaRPr lang="en-US" sz="3200" strike="sngStrike" dirty="0">
              <a:solidFill>
                <a:schemeClr val="bg1"/>
              </a:solidFill>
              <a:effectLst>
                <a:outerShdw blurRad="38100" dist="38100" dir="2700000" algn="tl">
                  <a:srgbClr val="000000">
                    <a:alpha val="43137"/>
                  </a:srgbClr>
                </a:outerShdw>
              </a:effectLst>
              <a:latin typeface="Bahnschrift" panose="020B0502040204020203" pitchFamily="34" charset="0"/>
            </a:endParaRPr>
          </a:p>
          <a:p>
            <a:pPr marL="800100" marR="0" indent="-457200">
              <a:spcBef>
                <a:spcPts val="0"/>
              </a:spcBef>
              <a:spcAft>
                <a:spcPts val="0"/>
              </a:spcAft>
              <a:buFont typeface="Arial" panose="020B0604020202020204" pitchFamily="34" charset="0"/>
              <a:buChar char="•"/>
            </a:pPr>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ITSM’s ticket info update</a:t>
            </a:r>
          </a:p>
        </p:txBody>
      </p:sp>
    </p:spTree>
    <p:extLst>
      <p:ext uri="{BB962C8B-B14F-4D97-AF65-F5344CB8AC3E}">
        <p14:creationId xmlns:p14="http://schemas.microsoft.com/office/powerpoint/2010/main" val="1491616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3425" y="403208"/>
            <a:ext cx="6819950" cy="4476783"/>
          </a:xfrm>
          <a:prstGeom prst="rect">
            <a:avLst/>
          </a:prstGeom>
        </p:spPr>
      </p:pic>
      <p:pic>
        <p:nvPicPr>
          <p:cNvPr id="5" name="Picture 4"/>
          <p:cNvPicPr>
            <a:picLocks noChangeAspect="1"/>
          </p:cNvPicPr>
          <p:nvPr/>
        </p:nvPicPr>
        <p:blipFill>
          <a:blip r:embed="rId3"/>
          <a:stretch>
            <a:fillRect/>
          </a:stretch>
        </p:blipFill>
        <p:spPr>
          <a:xfrm>
            <a:off x="7047248" y="403208"/>
            <a:ext cx="5274421" cy="4673600"/>
          </a:xfrm>
          <a:prstGeom prst="rect">
            <a:avLst/>
          </a:prstGeom>
        </p:spPr>
      </p:pic>
      <p:pic>
        <p:nvPicPr>
          <p:cNvPr id="6" name="Picture 5"/>
          <p:cNvPicPr>
            <a:picLocks noChangeAspect="1"/>
          </p:cNvPicPr>
          <p:nvPr/>
        </p:nvPicPr>
        <p:blipFill>
          <a:blip r:embed="rId4"/>
          <a:stretch>
            <a:fillRect/>
          </a:stretch>
        </p:blipFill>
        <p:spPr>
          <a:xfrm>
            <a:off x="2209323" y="0"/>
            <a:ext cx="7773353" cy="6858000"/>
          </a:xfrm>
          <a:prstGeom prst="rect">
            <a:avLst/>
          </a:prstGeom>
        </p:spPr>
      </p:pic>
      <p:pic>
        <p:nvPicPr>
          <p:cNvPr id="7" name="Picture 6"/>
          <p:cNvPicPr>
            <a:picLocks noChangeAspect="1"/>
          </p:cNvPicPr>
          <p:nvPr/>
        </p:nvPicPr>
        <p:blipFill>
          <a:blip r:embed="rId5"/>
          <a:stretch>
            <a:fillRect/>
          </a:stretch>
        </p:blipFill>
        <p:spPr>
          <a:xfrm>
            <a:off x="589049" y="0"/>
            <a:ext cx="11013902" cy="6858000"/>
          </a:xfrm>
          <a:prstGeom prst="rect">
            <a:avLst/>
          </a:prstGeom>
        </p:spPr>
      </p:pic>
    </p:spTree>
    <p:extLst>
      <p:ext uri="{BB962C8B-B14F-4D97-AF65-F5344CB8AC3E}">
        <p14:creationId xmlns:p14="http://schemas.microsoft.com/office/powerpoint/2010/main" val="1838910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1051" y="459001"/>
            <a:ext cx="5238750" cy="2716053"/>
          </a:xfrm>
          <a:prstGeom prst="rect">
            <a:avLst/>
          </a:prstGeom>
        </p:spPr>
      </p:pic>
      <p:pic>
        <p:nvPicPr>
          <p:cNvPr id="5" name="Picture 4"/>
          <p:cNvPicPr>
            <a:picLocks noChangeAspect="1"/>
          </p:cNvPicPr>
          <p:nvPr/>
        </p:nvPicPr>
        <p:blipFill>
          <a:blip r:embed="rId3"/>
          <a:stretch>
            <a:fillRect/>
          </a:stretch>
        </p:blipFill>
        <p:spPr>
          <a:xfrm>
            <a:off x="6172198" y="459001"/>
            <a:ext cx="5186235" cy="2684078"/>
          </a:xfrm>
          <a:prstGeom prst="rect">
            <a:avLst/>
          </a:prstGeom>
        </p:spPr>
      </p:pic>
      <p:pic>
        <p:nvPicPr>
          <p:cNvPr id="6" name="Picture 5"/>
          <p:cNvPicPr>
            <a:picLocks noChangeAspect="1"/>
          </p:cNvPicPr>
          <p:nvPr/>
        </p:nvPicPr>
        <p:blipFill>
          <a:blip r:embed="rId4"/>
          <a:stretch>
            <a:fillRect/>
          </a:stretch>
        </p:blipFill>
        <p:spPr>
          <a:xfrm>
            <a:off x="781051" y="3414004"/>
            <a:ext cx="5238750" cy="2675106"/>
          </a:xfrm>
          <a:prstGeom prst="rect">
            <a:avLst/>
          </a:prstGeom>
        </p:spPr>
      </p:pic>
      <p:pic>
        <p:nvPicPr>
          <p:cNvPr id="7" name="Picture 6"/>
          <p:cNvPicPr>
            <a:picLocks noChangeAspect="1"/>
          </p:cNvPicPr>
          <p:nvPr/>
        </p:nvPicPr>
        <p:blipFill>
          <a:blip r:embed="rId5"/>
          <a:stretch>
            <a:fillRect/>
          </a:stretch>
        </p:blipFill>
        <p:spPr>
          <a:xfrm>
            <a:off x="6172198" y="3414004"/>
            <a:ext cx="5186235" cy="2688937"/>
          </a:xfrm>
          <a:prstGeom prst="rect">
            <a:avLst/>
          </a:prstGeom>
        </p:spPr>
      </p:pic>
    </p:spTree>
    <p:extLst>
      <p:ext uri="{BB962C8B-B14F-4D97-AF65-F5344CB8AC3E}">
        <p14:creationId xmlns:p14="http://schemas.microsoft.com/office/powerpoint/2010/main" val="3648252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B0B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135476-65A0-4F52-B4C6-A0F0086E0BDE}"/>
              </a:ext>
            </a:extLst>
          </p:cNvPr>
          <p:cNvSpPr/>
          <p:nvPr/>
        </p:nvSpPr>
        <p:spPr>
          <a:xfrm>
            <a:off x="392155" y="45106"/>
            <a:ext cx="8694695"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Benefit to team</a:t>
            </a:r>
          </a:p>
        </p:txBody>
      </p:sp>
      <p:sp>
        <p:nvSpPr>
          <p:cNvPr id="7" name="Rectangle 6">
            <a:extLst>
              <a:ext uri="{FF2B5EF4-FFF2-40B4-BE49-F238E27FC236}">
                <a16:creationId xmlns:a16="http://schemas.microsoft.com/office/drawing/2014/main" id="{54F3EA3E-DD05-42EF-A741-A1CD7CEE18EC}"/>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
        <p:nvSpPr>
          <p:cNvPr id="11" name="Rectangle 10">
            <a:extLst>
              <a:ext uri="{FF2B5EF4-FFF2-40B4-BE49-F238E27FC236}">
                <a16:creationId xmlns:a16="http://schemas.microsoft.com/office/drawing/2014/main" id="{5443F1F1-DF8C-4425-A519-AEC48F14CDB4}"/>
              </a:ext>
            </a:extLst>
          </p:cNvPr>
          <p:cNvSpPr/>
          <p:nvPr/>
        </p:nvSpPr>
        <p:spPr>
          <a:xfrm>
            <a:off x="2299063" y="1868684"/>
            <a:ext cx="7182430" cy="1015663"/>
          </a:xfrm>
          <a:prstGeom prst="rect">
            <a:avLst/>
          </a:prstGeom>
        </p:spPr>
        <p:txBody>
          <a:bodyPr wrap="square">
            <a:spAutoFit/>
          </a:bodyPr>
          <a:lstStyle/>
          <a:p>
            <a:r>
              <a:rPr lang="en-US" sz="6000" dirty="0">
                <a:solidFill>
                  <a:srgbClr val="FAB10D"/>
                </a:solidFill>
                <a:effectLst>
                  <a:outerShdw blurRad="38100" dist="38100" dir="2700000" algn="tl">
                    <a:srgbClr val="000000">
                      <a:alpha val="43137"/>
                    </a:srgbClr>
                  </a:outerShdw>
                </a:effectLst>
                <a:latin typeface="Bahnschrift" panose="020B0502040204020203" pitchFamily="34" charset="0"/>
              </a:rPr>
              <a:t>Reduce times usage</a:t>
            </a:r>
          </a:p>
        </p:txBody>
      </p:sp>
      <p:sp>
        <p:nvSpPr>
          <p:cNvPr id="12" name="Rectangle 11">
            <a:extLst>
              <a:ext uri="{FF2B5EF4-FFF2-40B4-BE49-F238E27FC236}">
                <a16:creationId xmlns:a16="http://schemas.microsoft.com/office/drawing/2014/main" id="{E4222B86-8E42-41D2-94E2-A4AC1DFBFAF3}"/>
              </a:ext>
            </a:extLst>
          </p:cNvPr>
          <p:cNvSpPr/>
          <p:nvPr/>
        </p:nvSpPr>
        <p:spPr>
          <a:xfrm>
            <a:off x="4912478" y="3655085"/>
            <a:ext cx="6190951" cy="923330"/>
          </a:xfrm>
          <a:prstGeom prst="rect">
            <a:avLst/>
          </a:prstGeom>
        </p:spPr>
        <p:txBody>
          <a:bodyPr wrap="square">
            <a:spAutoFit/>
          </a:bodyPr>
          <a:lstStyle/>
          <a:p>
            <a:r>
              <a:rPr lang="en-US" sz="5400" dirty="0">
                <a:solidFill>
                  <a:srgbClr val="FAB10D"/>
                </a:solidFill>
                <a:effectLst>
                  <a:outerShdw blurRad="38100" dist="38100" dir="2700000" algn="tl">
                    <a:srgbClr val="000000">
                      <a:alpha val="43137"/>
                    </a:srgbClr>
                  </a:outerShdw>
                </a:effectLst>
                <a:latin typeface="Bahnschrift" panose="020B0502040204020203" pitchFamily="34" charset="0"/>
              </a:rPr>
              <a:t>Improve efficiency</a:t>
            </a:r>
          </a:p>
        </p:txBody>
      </p:sp>
      <p:pic>
        <p:nvPicPr>
          <p:cNvPr id="16" name="Picture 15">
            <a:extLst>
              <a:ext uri="{FF2B5EF4-FFF2-40B4-BE49-F238E27FC236}">
                <a16:creationId xmlns:a16="http://schemas.microsoft.com/office/drawing/2014/main" id="{B0AC1F00-2834-4DA0-9143-C9336907C925}"/>
              </a:ext>
            </a:extLst>
          </p:cNvPr>
          <p:cNvPicPr>
            <a:picLocks noChangeAspect="1"/>
          </p:cNvPicPr>
          <p:nvPr/>
        </p:nvPicPr>
        <p:blipFill rotWithShape="1">
          <a:blip r:embed="rId2">
            <a:clrChange>
              <a:clrFrom>
                <a:srgbClr val="FFFFFF"/>
              </a:clrFrom>
              <a:clrTo>
                <a:srgbClr val="FFFFFF">
                  <a:alpha val="0"/>
                </a:srgbClr>
              </a:clrTo>
            </a:clrChange>
          </a:blip>
          <a:srcRect l="19778" t="22224" r="21889" b="21443"/>
          <a:stretch/>
        </p:blipFill>
        <p:spPr>
          <a:xfrm>
            <a:off x="9614212" y="1868684"/>
            <a:ext cx="1381601" cy="1334232"/>
          </a:xfrm>
          <a:prstGeom prst="rect">
            <a:avLst/>
          </a:prstGeom>
        </p:spPr>
      </p:pic>
      <p:pic>
        <p:nvPicPr>
          <p:cNvPr id="21" name="Picture 20">
            <a:extLst>
              <a:ext uri="{FF2B5EF4-FFF2-40B4-BE49-F238E27FC236}">
                <a16:creationId xmlns:a16="http://schemas.microsoft.com/office/drawing/2014/main" id="{AA053DF6-AB96-4C5F-B9FC-CEC647934B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8750" y="3415263"/>
            <a:ext cx="4358457" cy="3397631"/>
          </a:xfrm>
          <a:prstGeom prst="rect">
            <a:avLst/>
          </a:prstGeom>
        </p:spPr>
      </p:pic>
    </p:spTree>
    <p:extLst>
      <p:ext uri="{BB962C8B-B14F-4D97-AF65-F5344CB8AC3E}">
        <p14:creationId xmlns:p14="http://schemas.microsoft.com/office/powerpoint/2010/main" val="2765043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6" name="Wave 5">
            <a:extLst>
              <a:ext uri="{FF2B5EF4-FFF2-40B4-BE49-F238E27FC236}">
                <a16:creationId xmlns:a16="http://schemas.microsoft.com/office/drawing/2014/main" id="{C439C0A9-F489-4C9A-AC7A-36630ABDCBFB}"/>
              </a:ext>
            </a:extLst>
          </p:cNvPr>
          <p:cNvSpPr/>
          <p:nvPr/>
        </p:nvSpPr>
        <p:spPr>
          <a:xfrm rot="377680">
            <a:off x="8729774" y="4713727"/>
            <a:ext cx="2735118" cy="365911"/>
          </a:xfrm>
          <a:prstGeom prst="wave">
            <a:avLst>
              <a:gd name="adj1" fmla="val 20000"/>
              <a:gd name="adj2" fmla="val 0"/>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816DEC-C660-40FB-988A-3667B6E6D561}"/>
              </a:ext>
            </a:extLst>
          </p:cNvPr>
          <p:cNvPicPr>
            <a:picLocks noChangeAspect="1"/>
          </p:cNvPicPr>
          <p:nvPr/>
        </p:nvPicPr>
        <p:blipFill>
          <a:blip r:embed="rId3"/>
          <a:stretch>
            <a:fillRect/>
          </a:stretch>
        </p:blipFill>
        <p:spPr>
          <a:xfrm>
            <a:off x="7232687" y="3986844"/>
            <a:ext cx="1869628" cy="2637614"/>
          </a:xfrm>
          <a:prstGeom prst="rect">
            <a:avLst/>
          </a:prstGeom>
        </p:spPr>
      </p:pic>
      <p:pic>
        <p:nvPicPr>
          <p:cNvPr id="5" name="Picture 4">
            <a:extLst>
              <a:ext uri="{FF2B5EF4-FFF2-40B4-BE49-F238E27FC236}">
                <a16:creationId xmlns:a16="http://schemas.microsoft.com/office/drawing/2014/main" id="{ACEFECC8-77E2-4A4E-92FF-BD2082F0ED72}"/>
              </a:ext>
            </a:extLst>
          </p:cNvPr>
          <p:cNvPicPr>
            <a:picLocks noChangeAspect="1"/>
          </p:cNvPicPr>
          <p:nvPr/>
        </p:nvPicPr>
        <p:blipFill>
          <a:blip r:embed="rId4">
            <a:clrChange>
              <a:clrFrom>
                <a:srgbClr val="F6F6F6"/>
              </a:clrFrom>
              <a:clrTo>
                <a:srgbClr val="F6F6F6">
                  <a:alpha val="0"/>
                </a:srgbClr>
              </a:clrTo>
            </a:clrChange>
          </a:blip>
          <a:stretch>
            <a:fillRect/>
          </a:stretch>
        </p:blipFill>
        <p:spPr>
          <a:xfrm>
            <a:off x="9345021" y="3909669"/>
            <a:ext cx="1686027" cy="2714789"/>
          </a:xfrm>
          <a:prstGeom prst="rect">
            <a:avLst/>
          </a:prstGeom>
        </p:spPr>
      </p:pic>
      <p:sp>
        <p:nvSpPr>
          <p:cNvPr id="7" name="Wave 6">
            <a:extLst>
              <a:ext uri="{FF2B5EF4-FFF2-40B4-BE49-F238E27FC236}">
                <a16:creationId xmlns:a16="http://schemas.microsoft.com/office/drawing/2014/main" id="{C8E8C418-A3C6-4DD0-B7C6-430304AA9FC2}"/>
              </a:ext>
            </a:extLst>
          </p:cNvPr>
          <p:cNvSpPr/>
          <p:nvPr/>
        </p:nvSpPr>
        <p:spPr>
          <a:xfrm rot="21129739">
            <a:off x="9010217" y="5026285"/>
            <a:ext cx="2452998" cy="365911"/>
          </a:xfrm>
          <a:prstGeom prst="wave">
            <a:avLst>
              <a:gd name="adj1" fmla="val 2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4497F6-FED2-47F4-AC89-B0DC5E5AE7E0}"/>
              </a:ext>
            </a:extLst>
          </p:cNvPr>
          <p:cNvSpPr/>
          <p:nvPr/>
        </p:nvSpPr>
        <p:spPr>
          <a:xfrm>
            <a:off x="392155" y="45106"/>
            <a:ext cx="6018373" cy="1200329"/>
          </a:xfrm>
          <a:prstGeom prst="rect">
            <a:avLst/>
          </a:prstGeom>
        </p:spPr>
        <p:txBody>
          <a:bodyPr wrap="square">
            <a:spAutoFit/>
          </a:bodyPr>
          <a:lstStyle/>
          <a:p>
            <a:r>
              <a:rPr lang="en-US" sz="7200" dirty="0">
                <a:solidFill>
                  <a:srgbClr val="FAB10D"/>
                </a:solidFill>
                <a:effectLst>
                  <a:outerShdw blurRad="38100" dist="38100" dir="2700000" algn="tl">
                    <a:srgbClr val="000000">
                      <a:alpha val="43137"/>
                    </a:srgbClr>
                  </a:outerShdw>
                </a:effectLst>
                <a:latin typeface="Bahnschrift" panose="020B0502040204020203" pitchFamily="34" charset="0"/>
              </a:rPr>
              <a:t>Challenge</a:t>
            </a:r>
          </a:p>
        </p:txBody>
      </p:sp>
      <p:sp>
        <p:nvSpPr>
          <p:cNvPr id="12" name="Rectangle 11">
            <a:extLst>
              <a:ext uri="{FF2B5EF4-FFF2-40B4-BE49-F238E27FC236}">
                <a16:creationId xmlns:a16="http://schemas.microsoft.com/office/drawing/2014/main" id="{B623360E-5907-45E0-B8C8-35372EF52BE3}"/>
              </a:ext>
            </a:extLst>
          </p:cNvPr>
          <p:cNvSpPr/>
          <p:nvPr/>
        </p:nvSpPr>
        <p:spPr>
          <a:xfrm>
            <a:off x="-8624" y="281595"/>
            <a:ext cx="132080" cy="782320"/>
          </a:xfrm>
          <a:prstGeom prst="rect">
            <a:avLst/>
          </a:prstGeom>
          <a:solidFill>
            <a:srgbClr val="FAB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
        <p:nvSpPr>
          <p:cNvPr id="13" name="Rectangle 12">
            <a:extLst>
              <a:ext uri="{FF2B5EF4-FFF2-40B4-BE49-F238E27FC236}">
                <a16:creationId xmlns:a16="http://schemas.microsoft.com/office/drawing/2014/main" id="{12D267D8-FEC0-4E78-A508-3D2EEE63178B}"/>
              </a:ext>
            </a:extLst>
          </p:cNvPr>
          <p:cNvSpPr/>
          <p:nvPr/>
        </p:nvSpPr>
        <p:spPr>
          <a:xfrm>
            <a:off x="0" y="6606811"/>
            <a:ext cx="12192000" cy="25118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556C2B-6B83-4DB1-960D-4EEEB45775B0}"/>
              </a:ext>
            </a:extLst>
          </p:cNvPr>
          <p:cNvSpPr/>
          <p:nvPr/>
        </p:nvSpPr>
        <p:spPr>
          <a:xfrm>
            <a:off x="1285140" y="4053761"/>
            <a:ext cx="2546934" cy="523220"/>
          </a:xfrm>
          <a:prstGeom prst="rect">
            <a:avLst/>
          </a:prstGeom>
        </p:spPr>
        <p:txBody>
          <a:bodyPr wrap="square">
            <a:spAutoFit/>
          </a:bodyPr>
          <a:lstStyle/>
          <a:p>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  Speak English</a:t>
            </a:r>
          </a:p>
        </p:txBody>
      </p:sp>
      <p:sp>
        <p:nvSpPr>
          <p:cNvPr id="17" name="Rectangle 16">
            <a:extLst>
              <a:ext uri="{FF2B5EF4-FFF2-40B4-BE49-F238E27FC236}">
                <a16:creationId xmlns:a16="http://schemas.microsoft.com/office/drawing/2014/main" id="{EF63A534-EB66-4B49-AFF6-B0ADE19B82E1}"/>
              </a:ext>
            </a:extLst>
          </p:cNvPr>
          <p:cNvSpPr/>
          <p:nvPr/>
        </p:nvSpPr>
        <p:spPr>
          <a:xfrm>
            <a:off x="1357841" y="2623769"/>
            <a:ext cx="6494085" cy="523220"/>
          </a:xfrm>
          <a:prstGeom prst="rect">
            <a:avLst/>
          </a:prstGeom>
        </p:spPr>
        <p:txBody>
          <a:bodyPr wrap="none">
            <a:spAutoFit/>
          </a:bodyPr>
          <a:lstStyle/>
          <a:p>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Adapt to project's requirement changing</a:t>
            </a:r>
            <a:endParaRPr lang="en-US" sz="2800" dirty="0">
              <a:solidFill>
                <a:schemeClr val="tx2"/>
              </a:solidFill>
            </a:endParaRPr>
          </a:p>
        </p:txBody>
      </p:sp>
      <p:sp>
        <p:nvSpPr>
          <p:cNvPr id="18" name="Rectangle 17">
            <a:extLst>
              <a:ext uri="{FF2B5EF4-FFF2-40B4-BE49-F238E27FC236}">
                <a16:creationId xmlns:a16="http://schemas.microsoft.com/office/drawing/2014/main" id="{BF35E44F-CCC5-49B7-82AA-D1505314C60E}"/>
              </a:ext>
            </a:extLst>
          </p:cNvPr>
          <p:cNvSpPr/>
          <p:nvPr/>
        </p:nvSpPr>
        <p:spPr>
          <a:xfrm>
            <a:off x="701654" y="1876153"/>
            <a:ext cx="5886548" cy="523220"/>
          </a:xfrm>
          <a:prstGeom prst="rect">
            <a:avLst/>
          </a:prstGeom>
        </p:spPr>
        <p:txBody>
          <a:bodyPr wrap="none">
            <a:spAutoFit/>
          </a:bodyPr>
          <a:lstStyle/>
          <a:p>
            <a:pPr marL="685800" fontAlgn="ctr"/>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Collaborations with new friends</a:t>
            </a:r>
          </a:p>
        </p:txBody>
      </p:sp>
      <p:sp>
        <p:nvSpPr>
          <p:cNvPr id="19" name="Rectangle 18">
            <a:extLst>
              <a:ext uri="{FF2B5EF4-FFF2-40B4-BE49-F238E27FC236}">
                <a16:creationId xmlns:a16="http://schemas.microsoft.com/office/drawing/2014/main" id="{F5224BB2-A896-4E20-B2AC-7E2BFA488B25}"/>
              </a:ext>
            </a:extLst>
          </p:cNvPr>
          <p:cNvSpPr/>
          <p:nvPr/>
        </p:nvSpPr>
        <p:spPr>
          <a:xfrm>
            <a:off x="701654" y="3310660"/>
            <a:ext cx="3203121" cy="523220"/>
          </a:xfrm>
          <a:prstGeom prst="rect">
            <a:avLst/>
          </a:prstGeom>
        </p:spPr>
        <p:txBody>
          <a:bodyPr wrap="none">
            <a:spAutoFit/>
          </a:bodyPr>
          <a:lstStyle/>
          <a:p>
            <a:pPr marL="685800" fontAlgn="ctr"/>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Time limitation</a:t>
            </a:r>
          </a:p>
        </p:txBody>
      </p:sp>
      <p:sp>
        <p:nvSpPr>
          <p:cNvPr id="21" name="Oval 20">
            <a:extLst>
              <a:ext uri="{FF2B5EF4-FFF2-40B4-BE49-F238E27FC236}">
                <a16:creationId xmlns:a16="http://schemas.microsoft.com/office/drawing/2014/main" id="{D891597B-317B-4584-ACCA-95F5717BC3F8}"/>
              </a:ext>
            </a:extLst>
          </p:cNvPr>
          <p:cNvSpPr/>
          <p:nvPr/>
        </p:nvSpPr>
        <p:spPr>
          <a:xfrm>
            <a:off x="1044754" y="2053913"/>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FC5A9F77-9C1F-48D9-8981-6FE3DACB2548}"/>
              </a:ext>
            </a:extLst>
          </p:cNvPr>
          <p:cNvSpPr/>
          <p:nvPr/>
        </p:nvSpPr>
        <p:spPr>
          <a:xfrm>
            <a:off x="1064384" y="2791457"/>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E6D67AD0-4539-4C0E-97D3-B4F2D96647B1}"/>
              </a:ext>
            </a:extLst>
          </p:cNvPr>
          <p:cNvSpPr/>
          <p:nvPr/>
        </p:nvSpPr>
        <p:spPr>
          <a:xfrm>
            <a:off x="1067190" y="3483905"/>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079EE02A-0C61-47D8-9A97-FCC31D6E1BE4}"/>
              </a:ext>
            </a:extLst>
          </p:cNvPr>
          <p:cNvSpPr/>
          <p:nvPr/>
        </p:nvSpPr>
        <p:spPr>
          <a:xfrm>
            <a:off x="1044754" y="4203503"/>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4593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5468"/>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3F15270D-7362-49FF-8AE6-6558125A4964}"/>
              </a:ext>
            </a:extLst>
          </p:cNvPr>
          <p:cNvGrpSpPr/>
          <p:nvPr/>
        </p:nvGrpSpPr>
        <p:grpSpPr>
          <a:xfrm rot="11183998" flipH="1">
            <a:off x="8799942" y="3525823"/>
            <a:ext cx="2692221" cy="2338389"/>
            <a:chOff x="8970739" y="1133694"/>
            <a:chExt cx="2346007" cy="2338389"/>
          </a:xfrm>
        </p:grpSpPr>
        <p:sp>
          <p:nvSpPr>
            <p:cNvPr id="43" name="Rectangle: Single Corner Snipped 42">
              <a:extLst>
                <a:ext uri="{FF2B5EF4-FFF2-40B4-BE49-F238E27FC236}">
                  <a16:creationId xmlns:a16="http://schemas.microsoft.com/office/drawing/2014/main" id="{448DB871-DAB4-43AE-BDD1-1437A20160A7}"/>
                </a:ext>
              </a:extLst>
            </p:cNvPr>
            <p:cNvSpPr/>
            <p:nvPr/>
          </p:nvSpPr>
          <p:spPr>
            <a:xfrm>
              <a:off x="8970739" y="1133695"/>
              <a:ext cx="2342198" cy="2338388"/>
            </a:xfrm>
            <a:prstGeom prst="snip1Rect">
              <a:avLst/>
            </a:prstGeom>
            <a:solidFill>
              <a:srgbClr val="F3A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29F7A1FA-B743-4FA1-88F7-AF11D6192655}"/>
                </a:ext>
              </a:extLst>
            </p:cNvPr>
            <p:cNvSpPr/>
            <p:nvPr/>
          </p:nvSpPr>
          <p:spPr>
            <a:xfrm rot="5400000" flipH="1">
              <a:off x="10928665" y="1130838"/>
              <a:ext cx="385225" cy="390937"/>
            </a:xfrm>
            <a:prstGeom prst="triangle">
              <a:avLst>
                <a:gd name="adj" fmla="val 0"/>
              </a:avLst>
            </a:prstGeom>
            <a:solidFill>
              <a:srgbClr val="F9C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EEB3512B-CFAF-4E97-9A0A-C94CFCD44B43}"/>
                </a:ext>
              </a:extLst>
            </p:cNvPr>
            <p:cNvSpPr/>
            <p:nvPr/>
          </p:nvSpPr>
          <p:spPr>
            <a:xfrm rot="16200000" flipH="1">
              <a:off x="10924856" y="1516063"/>
              <a:ext cx="385225" cy="390937"/>
            </a:xfrm>
            <a:prstGeom prst="triangle">
              <a:avLst>
                <a:gd name="adj" fmla="val 0"/>
              </a:avLst>
            </a:prstGeom>
            <a:solidFill>
              <a:srgbClr val="C6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935A7D47-5299-4AE3-AD11-F272F1B265E0}"/>
              </a:ext>
            </a:extLst>
          </p:cNvPr>
          <p:cNvGrpSpPr/>
          <p:nvPr/>
        </p:nvGrpSpPr>
        <p:grpSpPr>
          <a:xfrm rot="169177">
            <a:off x="6024498" y="1353781"/>
            <a:ext cx="2346007" cy="2338389"/>
            <a:chOff x="8970739" y="1133694"/>
            <a:chExt cx="2346007" cy="2338389"/>
          </a:xfrm>
        </p:grpSpPr>
        <p:sp>
          <p:nvSpPr>
            <p:cNvPr id="6" name="Rectangle: Single Corner Snipped 5">
              <a:extLst>
                <a:ext uri="{FF2B5EF4-FFF2-40B4-BE49-F238E27FC236}">
                  <a16:creationId xmlns:a16="http://schemas.microsoft.com/office/drawing/2014/main" id="{8E6F4019-DB37-4557-B7E7-FA8D4DDD2C64}"/>
                </a:ext>
              </a:extLst>
            </p:cNvPr>
            <p:cNvSpPr/>
            <p:nvPr/>
          </p:nvSpPr>
          <p:spPr>
            <a:xfrm>
              <a:off x="8970739" y="1133695"/>
              <a:ext cx="2342198" cy="2338388"/>
            </a:xfrm>
            <a:prstGeom prst="snip1Rect">
              <a:avLst/>
            </a:prstGeom>
            <a:solidFill>
              <a:srgbClr val="EE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5853001F-47A2-40B2-832B-3F8076866532}"/>
                </a:ext>
              </a:extLst>
            </p:cNvPr>
            <p:cNvSpPr/>
            <p:nvPr/>
          </p:nvSpPr>
          <p:spPr>
            <a:xfrm rot="5400000" flipH="1">
              <a:off x="10928665" y="1130838"/>
              <a:ext cx="385225" cy="390937"/>
            </a:xfrm>
            <a:prstGeom prst="triangle">
              <a:avLst>
                <a:gd name="adj" fmla="val 0"/>
              </a:avLst>
            </a:prstGeom>
            <a:solidFill>
              <a:srgbClr val="F6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FFA8DAA8-4538-40C9-A832-2734A6253B12}"/>
                </a:ext>
              </a:extLst>
            </p:cNvPr>
            <p:cNvSpPr/>
            <p:nvPr/>
          </p:nvSpPr>
          <p:spPr>
            <a:xfrm rot="16200000" flipH="1">
              <a:off x="10924856" y="1516063"/>
              <a:ext cx="385225" cy="390937"/>
            </a:xfrm>
            <a:prstGeom prst="triangle">
              <a:avLst>
                <a:gd name="adj" fmla="val 0"/>
              </a:avLst>
            </a:prstGeom>
            <a:solidFill>
              <a:srgbClr val="C27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B51E6B48-3CD7-4F50-8074-D4F1FF16E941}"/>
                </a:ext>
              </a:extLst>
            </p:cNvPr>
            <p:cNvSpPr/>
            <p:nvPr/>
          </p:nvSpPr>
          <p:spPr>
            <a:xfrm flipH="1" flipV="1">
              <a:off x="8970739" y="1133694"/>
              <a:ext cx="1849655" cy="105826"/>
            </a:xfrm>
            <a:prstGeom prst="triangle">
              <a:avLst>
                <a:gd name="adj" fmla="val 100000"/>
              </a:avLst>
            </a:prstGeom>
            <a:solidFill>
              <a:srgbClr val="C37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88B68EF-8BC7-4553-B6EA-0557A7C02538}"/>
              </a:ext>
            </a:extLst>
          </p:cNvPr>
          <p:cNvGrpSpPr/>
          <p:nvPr/>
        </p:nvGrpSpPr>
        <p:grpSpPr>
          <a:xfrm rot="21065967">
            <a:off x="6244999" y="4011849"/>
            <a:ext cx="2346007" cy="2338389"/>
            <a:chOff x="8970739" y="1133694"/>
            <a:chExt cx="2346007" cy="2338389"/>
          </a:xfrm>
        </p:grpSpPr>
        <p:sp>
          <p:nvSpPr>
            <p:cNvPr id="11" name="Rectangle: Single Corner Snipped 10">
              <a:extLst>
                <a:ext uri="{FF2B5EF4-FFF2-40B4-BE49-F238E27FC236}">
                  <a16:creationId xmlns:a16="http://schemas.microsoft.com/office/drawing/2014/main" id="{9D91F967-3DDA-46A2-B406-A14C563D4ABA}"/>
                </a:ext>
              </a:extLst>
            </p:cNvPr>
            <p:cNvSpPr/>
            <p:nvPr/>
          </p:nvSpPr>
          <p:spPr>
            <a:xfrm>
              <a:off x="8970739" y="1133695"/>
              <a:ext cx="2342198" cy="2338388"/>
            </a:xfrm>
            <a:prstGeom prst="snip1Rect">
              <a:avLst/>
            </a:prstGeom>
            <a:solidFill>
              <a:srgbClr val="67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F985303C-8009-422F-BF04-50D9087C749E}"/>
                </a:ext>
              </a:extLst>
            </p:cNvPr>
            <p:cNvSpPr/>
            <p:nvPr/>
          </p:nvSpPr>
          <p:spPr>
            <a:xfrm rot="5400000" flipH="1">
              <a:off x="10928665" y="1130838"/>
              <a:ext cx="385225" cy="390937"/>
            </a:xfrm>
            <a:prstGeom prst="triangle">
              <a:avLst>
                <a:gd name="adj" fmla="val 0"/>
              </a:avLst>
            </a:prstGeom>
            <a:solidFill>
              <a:srgbClr val="C2E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E0AABDF-7E94-4E3C-B66A-4D2AFBA9E257}"/>
                </a:ext>
              </a:extLst>
            </p:cNvPr>
            <p:cNvSpPr/>
            <p:nvPr/>
          </p:nvSpPr>
          <p:spPr>
            <a:xfrm rot="16200000" flipH="1">
              <a:off x="10924856" y="1516063"/>
              <a:ext cx="385225" cy="390937"/>
            </a:xfrm>
            <a:prstGeom prst="triangle">
              <a:avLst>
                <a:gd name="adj" fmla="val 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A40254A-82BE-409A-9696-5059B63722CD}"/>
                </a:ext>
              </a:extLst>
            </p:cNvPr>
            <p:cNvSpPr/>
            <p:nvPr/>
          </p:nvSpPr>
          <p:spPr>
            <a:xfrm flipH="1" flipV="1">
              <a:off x="8970739" y="1133694"/>
              <a:ext cx="1849655" cy="105826"/>
            </a:xfrm>
            <a:prstGeom prst="triangle">
              <a:avLst>
                <a:gd name="adj" fmla="val 10000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Folded Corner 18">
            <a:extLst>
              <a:ext uri="{FF2B5EF4-FFF2-40B4-BE49-F238E27FC236}">
                <a16:creationId xmlns:a16="http://schemas.microsoft.com/office/drawing/2014/main" id="{F5D1A2BF-2D0E-4A66-9F9E-9E8B66A22C4F}"/>
              </a:ext>
            </a:extLst>
          </p:cNvPr>
          <p:cNvSpPr/>
          <p:nvPr/>
        </p:nvSpPr>
        <p:spPr>
          <a:xfrm>
            <a:off x="8663391" y="1266298"/>
            <a:ext cx="2338396" cy="2391302"/>
          </a:xfrm>
          <a:prstGeom prst="foldedCorner">
            <a:avLst>
              <a:gd name="adj" fmla="val 32128"/>
            </a:avLst>
          </a:prstGeom>
          <a:solidFill>
            <a:srgbClr val="F2C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5D0F734-8D13-4321-BB96-1191387F8EE5}"/>
              </a:ext>
            </a:extLst>
          </p:cNvPr>
          <p:cNvSpPr/>
          <p:nvPr/>
        </p:nvSpPr>
        <p:spPr>
          <a:xfrm>
            <a:off x="463616" y="16273"/>
            <a:ext cx="5017720" cy="1200329"/>
          </a:xfrm>
          <a:prstGeom prst="rect">
            <a:avLst/>
          </a:prstGeom>
        </p:spPr>
        <p:txBody>
          <a:bodyPr wrap="non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Expectation</a:t>
            </a:r>
            <a:endParaRPr lang="en-US" sz="7200" dirty="0">
              <a:effectLst>
                <a:outerShdw blurRad="38100" dist="38100" dir="2700000" algn="tl">
                  <a:srgbClr val="000000">
                    <a:alpha val="43137"/>
                  </a:srgbClr>
                </a:outerShdw>
              </a:effectLst>
              <a:latin typeface="Bahnschrift" panose="020B0502040204020203" pitchFamily="34" charset="0"/>
            </a:endParaRPr>
          </a:p>
        </p:txBody>
      </p:sp>
      <p:sp>
        <p:nvSpPr>
          <p:cNvPr id="26" name="Rectangle 25">
            <a:extLst>
              <a:ext uri="{FF2B5EF4-FFF2-40B4-BE49-F238E27FC236}">
                <a16:creationId xmlns:a16="http://schemas.microsoft.com/office/drawing/2014/main" id="{7B66E531-7489-4A84-897E-5B33494DA41C}"/>
              </a:ext>
            </a:extLst>
          </p:cNvPr>
          <p:cNvSpPr/>
          <p:nvPr/>
        </p:nvSpPr>
        <p:spPr>
          <a:xfrm rot="253677">
            <a:off x="6399723" y="2046450"/>
            <a:ext cx="1531188" cy="830997"/>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Technical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skills</a:t>
            </a:r>
            <a:endParaRPr lang="en-US" sz="2400" dirty="0">
              <a:effectLst>
                <a:outerShdw blurRad="38100" dist="38100" dir="2700000" algn="tl">
                  <a:srgbClr val="000000">
                    <a:alpha val="43137"/>
                  </a:srgbClr>
                </a:outerShdw>
              </a:effectLst>
            </a:endParaRPr>
          </a:p>
        </p:txBody>
      </p:sp>
      <p:sp>
        <p:nvSpPr>
          <p:cNvPr id="27" name="Rectangle 26">
            <a:extLst>
              <a:ext uri="{FF2B5EF4-FFF2-40B4-BE49-F238E27FC236}">
                <a16:creationId xmlns:a16="http://schemas.microsoft.com/office/drawing/2014/main" id="{0600C68B-8130-41D2-9ABB-9FDCC3CA7B0A}"/>
              </a:ext>
            </a:extLst>
          </p:cNvPr>
          <p:cNvSpPr/>
          <p:nvPr/>
        </p:nvSpPr>
        <p:spPr>
          <a:xfrm>
            <a:off x="8969889" y="1534689"/>
            <a:ext cx="1704313" cy="1200329"/>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Working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experience</a:t>
            </a:r>
          </a:p>
          <a:p>
            <a:endParaRPr lang="en-US" sz="2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28" name="Rectangle 27">
            <a:extLst>
              <a:ext uri="{FF2B5EF4-FFF2-40B4-BE49-F238E27FC236}">
                <a16:creationId xmlns:a16="http://schemas.microsoft.com/office/drawing/2014/main" id="{B593C028-7B4A-4BC1-8B00-A1539276E909}"/>
              </a:ext>
            </a:extLst>
          </p:cNvPr>
          <p:cNvSpPr/>
          <p:nvPr/>
        </p:nvSpPr>
        <p:spPr>
          <a:xfrm rot="20995479">
            <a:off x="6448883" y="4822713"/>
            <a:ext cx="1826141" cy="461665"/>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New friends</a:t>
            </a:r>
          </a:p>
        </p:txBody>
      </p:sp>
      <p:sp>
        <p:nvSpPr>
          <p:cNvPr id="29" name="Rectangle 28">
            <a:extLst>
              <a:ext uri="{FF2B5EF4-FFF2-40B4-BE49-F238E27FC236}">
                <a16:creationId xmlns:a16="http://schemas.microsoft.com/office/drawing/2014/main" id="{D924067F-E821-41B5-BBB6-43853010F582}"/>
              </a:ext>
            </a:extLst>
          </p:cNvPr>
          <p:cNvSpPr/>
          <p:nvPr/>
        </p:nvSpPr>
        <p:spPr>
          <a:xfrm>
            <a:off x="8969889" y="2522882"/>
            <a:ext cx="1887984" cy="369332"/>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Bahnschrift" panose="020B0502040204020203" pitchFamily="34" charset="0"/>
              </a:rPr>
              <a:t>Hard &amp; soft skill</a:t>
            </a:r>
            <a:endParaRPr lang="en-US" dirty="0">
              <a:effectLst>
                <a:outerShdw blurRad="38100" dist="38100" dir="2700000" algn="tl">
                  <a:srgbClr val="000000">
                    <a:alpha val="43137"/>
                  </a:srgbClr>
                </a:outerShdw>
              </a:effectLst>
            </a:endParaRPr>
          </a:p>
        </p:txBody>
      </p:sp>
      <p:pic>
        <p:nvPicPr>
          <p:cNvPr id="30" name="Picture 29">
            <a:extLst>
              <a:ext uri="{FF2B5EF4-FFF2-40B4-BE49-F238E27FC236}">
                <a16:creationId xmlns:a16="http://schemas.microsoft.com/office/drawing/2014/main" id="{F0196976-4C04-4386-A746-B58915C3321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r="37454"/>
          <a:stretch/>
        </p:blipFill>
        <p:spPr>
          <a:xfrm>
            <a:off x="30590" y="1927168"/>
            <a:ext cx="4960510" cy="4930832"/>
          </a:xfrm>
          <a:prstGeom prst="rect">
            <a:avLst/>
          </a:prstGeom>
        </p:spPr>
      </p:pic>
      <p:sp>
        <p:nvSpPr>
          <p:cNvPr id="23" name="Rectangle 22">
            <a:extLst>
              <a:ext uri="{FF2B5EF4-FFF2-40B4-BE49-F238E27FC236}">
                <a16:creationId xmlns:a16="http://schemas.microsoft.com/office/drawing/2014/main" id="{8B37A405-BE86-4752-9F12-766DE4B5DA50}"/>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93C028-7B4A-4BC1-8B00-A1539276E909}"/>
              </a:ext>
            </a:extLst>
          </p:cNvPr>
          <p:cNvSpPr/>
          <p:nvPr/>
        </p:nvSpPr>
        <p:spPr>
          <a:xfrm rot="396212">
            <a:off x="9318325" y="4311955"/>
            <a:ext cx="1749197" cy="461665"/>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Find myself</a:t>
            </a:r>
          </a:p>
        </p:txBody>
      </p:sp>
    </p:spTree>
    <p:extLst>
      <p:ext uri="{BB962C8B-B14F-4D97-AF65-F5344CB8AC3E}">
        <p14:creationId xmlns:p14="http://schemas.microsoft.com/office/powerpoint/2010/main" val="3483580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1332" y="4120807"/>
            <a:ext cx="4568309" cy="222167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404" y="453156"/>
            <a:ext cx="2643188" cy="352425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636" y="4120807"/>
            <a:ext cx="4683036" cy="2276121"/>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b="31804"/>
          <a:stretch/>
        </p:blipFill>
        <p:spPr>
          <a:xfrm>
            <a:off x="6154158" y="464380"/>
            <a:ext cx="2503744" cy="351302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t="16279" b="14330"/>
          <a:stretch/>
        </p:blipFill>
        <p:spPr>
          <a:xfrm>
            <a:off x="8778064" y="464380"/>
            <a:ext cx="2462910" cy="3513026"/>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t="13165" b="15742"/>
          <a:stretch/>
        </p:blipFill>
        <p:spPr>
          <a:xfrm>
            <a:off x="3593101" y="464380"/>
            <a:ext cx="2411606" cy="3524250"/>
          </a:xfrm>
          <a:prstGeom prst="rect">
            <a:avLst/>
          </a:prstGeom>
        </p:spPr>
      </p:pic>
    </p:spTree>
    <p:extLst>
      <p:ext uri="{BB962C8B-B14F-4D97-AF65-F5344CB8AC3E}">
        <p14:creationId xmlns:p14="http://schemas.microsoft.com/office/powerpoint/2010/main" val="2641069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10742-9B2B-499C-B2E1-055D158DAD36}"/>
              </a:ext>
            </a:extLst>
          </p:cNvPr>
          <p:cNvSpPr>
            <a:spLocks noGrp="1"/>
          </p:cNvSpPr>
          <p:nvPr>
            <p:ph type="title"/>
          </p:nvPr>
        </p:nvSpPr>
        <p:spPr/>
        <p:txBody>
          <a:bodyPr/>
          <a:lstStyle/>
          <a:p>
            <a:endParaRPr lang="en-US"/>
          </a:p>
        </p:txBody>
      </p:sp>
      <p:pic>
        <p:nvPicPr>
          <p:cNvPr id="2050" name="Picture 2" descr="https://scontent.fbkk5-5.fna.fbcdn.net/v/t1.15752-9/66853289_2413817622219735_2800142991354757120_n.jpg?_nc_cat=100&amp;_nc_oc=AQk5VyQpbD_cWtd_OOOToge6qRPwMipHjF7uf8mTCUa851mwN9p9jmhcsiN3iqiYeW3bcYI7C8SAWmPPmNblQ1bV&amp;_nc_ht=scontent.fbkk5-5.fna&amp;oh=be240ce1c66bd61f9ec0340d293d3c34&amp;oe=5DECD031">
            <a:extLst>
              <a:ext uri="{FF2B5EF4-FFF2-40B4-BE49-F238E27FC236}">
                <a16:creationId xmlns:a16="http://schemas.microsoft.com/office/drawing/2014/main" id="{30C96580-3C26-491C-A681-3B92F7B48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66738"/>
            <a:ext cx="7620000" cy="5724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content.fbkk5-7.fna.fbcdn.net/v/t1.15752-9/67443939_2404178549839218_1590591123179438080_n.jpg?_nc_cat=107&amp;_nc_oc=AQklfYxleACTFdnUWLO2rGqgKeP6AZ3qvC2fj4hPOUH2kr-63DsO_5P4i1WCnxWJ8vDIkUfKhOvxR6NUAtMVOdKb&amp;_nc_ht=scontent.fbkk5-7.fna&amp;oh=b15824dcdffa9f59bec3fa059eb6124f&amp;oe=5DA38123">
            <a:extLst>
              <a:ext uri="{FF2B5EF4-FFF2-40B4-BE49-F238E27FC236}">
                <a16:creationId xmlns:a16="http://schemas.microsoft.com/office/drawing/2014/main" id="{86943EF2-8A32-4F6C-A80F-D3F66C80ADF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99935" y="1825625"/>
            <a:ext cx="579213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content.fbkk5-4.fna.fbcdn.net/v/t1.15752-9/66907805_717109208734074_1668285062929448960_n.jpg?_nc_cat=110&amp;_nc_oc=AQlXBu4-cVNMllOSLdgh4L8QlldEcBfuYPvtmTh252Wv2cGTulFD_cZ8LnHs9Biuja7LSD9khHlAX_6NALvcpNWX&amp;_nc_ht=scontent.fbkk5-4.fna&amp;oh=0587c981a076abc24e29807070b3a465&amp;oe=5DE99E00">
            <a:extLst>
              <a:ext uri="{FF2B5EF4-FFF2-40B4-BE49-F238E27FC236}">
                <a16:creationId xmlns:a16="http://schemas.microsoft.com/office/drawing/2014/main" id="{4E75FDF5-4299-4E98-B7A5-42A33D115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719138"/>
            <a:ext cx="7620000" cy="5724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fbkk5-1.fna.fbcdn.net/v/t1.15752-9/67161977_497553327684655_5409884198372638720_n.jpg?_nc_cat=109&amp;_nc_oc=AQkAoE7JSypCSDsAB4IOYikfA8o5kMrgDKlBHeTJkcIjEEIjHoow8gOTseSaAYt8Df6fHmlANTtHWatl8fl3m7Hs&amp;_nc_ht=scontent.fbkk5-1.fna&amp;oh=1694bd3e99047b3abe0c8c2d16005221&amp;oe=5DAABE5F">
            <a:extLst>
              <a:ext uri="{FF2B5EF4-FFF2-40B4-BE49-F238E27FC236}">
                <a16:creationId xmlns:a16="http://schemas.microsoft.com/office/drawing/2014/main" id="{336D129D-142F-4234-B1AA-0208ABA679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871538"/>
            <a:ext cx="7620000" cy="57245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content.fbkk5-5.fna.fbcdn.net/v/t1.15752-9/67289954_480907809386175_4014282842379911168_n.jpg?_nc_cat=100&amp;_nc_oc=AQldmjyyzOT6Jw1UKhDXFR0EOEhTkdCy06tbQLFvdqnTwUOKOR9ooHRRpm_2iTpzz02wbkSgEKgD1H7mb8inbSBm&amp;_nc_ht=scontent.fbkk5-5.fna&amp;oh=a3692b7b07381ee8ff1e256f8a73d9fe&amp;oe=5DB43C3A">
            <a:extLst>
              <a:ext uri="{FF2B5EF4-FFF2-40B4-BE49-F238E27FC236}">
                <a16:creationId xmlns:a16="http://schemas.microsoft.com/office/drawing/2014/main" id="{68010F57-6E93-4EB0-AA4D-9E96F2211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7175" y="0"/>
            <a:ext cx="9136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E8B6C4-B005-407B-8FB2-6500547FAB68}"/>
              </a:ext>
            </a:extLst>
          </p:cNvPr>
          <p:cNvPicPr>
            <a:picLocks noChangeAspect="1"/>
          </p:cNvPicPr>
          <p:nvPr/>
        </p:nvPicPr>
        <p:blipFill>
          <a:blip r:embed="rId7"/>
          <a:stretch>
            <a:fillRect/>
          </a:stretch>
        </p:blipFill>
        <p:spPr>
          <a:xfrm>
            <a:off x="1680694" y="152400"/>
            <a:ext cx="9135412" cy="6858000"/>
          </a:xfrm>
          <a:prstGeom prst="rect">
            <a:avLst/>
          </a:prstGeom>
        </p:spPr>
      </p:pic>
      <p:pic>
        <p:nvPicPr>
          <p:cNvPr id="5" name="Picture 4">
            <a:extLst>
              <a:ext uri="{FF2B5EF4-FFF2-40B4-BE49-F238E27FC236}">
                <a16:creationId xmlns:a16="http://schemas.microsoft.com/office/drawing/2014/main" id="{5769F147-342E-45D2-A000-0D09C0AF0B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0" y="1571625"/>
            <a:ext cx="7620000" cy="3714750"/>
          </a:xfrm>
          <a:prstGeom prst="rect">
            <a:avLst/>
          </a:prstGeom>
        </p:spPr>
      </p:pic>
      <p:pic>
        <p:nvPicPr>
          <p:cNvPr id="7" name="Picture 6">
            <a:extLst>
              <a:ext uri="{FF2B5EF4-FFF2-40B4-BE49-F238E27FC236}">
                <a16:creationId xmlns:a16="http://schemas.microsoft.com/office/drawing/2014/main" id="{A37B64B3-0071-448A-905B-6E302F69F9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0080" y="0"/>
            <a:ext cx="3291840" cy="6858000"/>
          </a:xfrm>
          <a:prstGeom prst="rect">
            <a:avLst/>
          </a:prstGeom>
        </p:spPr>
      </p:pic>
    </p:spTree>
    <p:extLst>
      <p:ext uri="{BB962C8B-B14F-4D97-AF65-F5344CB8AC3E}">
        <p14:creationId xmlns:p14="http://schemas.microsoft.com/office/powerpoint/2010/main" val="2702574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fbkk5-6.fna.fbcdn.net/v/t1.15752-9/67230437_2322635557832000_5874666635519852544_n.jpg?_nc_cat=102&amp;_nc_oc=AQlXfChG5BcAvB4PvJdEeKpgUcoR1f0PpVgbdx4anuzIrK5ByNaTCtz3zskJPhR27gJlRvdWhsc88QSP4medUtBh&amp;_nc_ht=scontent.fbkk5-6.fna&amp;oh=c58660a86d71c2417390548bfcbd60d4&amp;oe=5DBC556F">
            <a:extLst>
              <a:ext uri="{FF2B5EF4-FFF2-40B4-BE49-F238E27FC236}">
                <a16:creationId xmlns:a16="http://schemas.microsoft.com/office/drawing/2014/main" id="{2A98DE93-1FDB-49CC-909A-CCAB2ADB6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49" y="219074"/>
            <a:ext cx="6658569" cy="32365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F4A3D8A-E190-4010-A154-2F33DA20A440}"/>
              </a:ext>
            </a:extLst>
          </p:cNvPr>
          <p:cNvPicPr>
            <a:picLocks noChangeAspect="1"/>
          </p:cNvPicPr>
          <p:nvPr/>
        </p:nvPicPr>
        <p:blipFill>
          <a:blip r:embed="rId3"/>
          <a:stretch>
            <a:fillRect/>
          </a:stretch>
        </p:blipFill>
        <p:spPr>
          <a:xfrm>
            <a:off x="4886325" y="3425560"/>
            <a:ext cx="6657975" cy="3236515"/>
          </a:xfrm>
          <a:prstGeom prst="rect">
            <a:avLst/>
          </a:prstGeom>
        </p:spPr>
      </p:pic>
    </p:spTree>
    <p:extLst>
      <p:ext uri="{BB962C8B-B14F-4D97-AF65-F5344CB8AC3E}">
        <p14:creationId xmlns:p14="http://schemas.microsoft.com/office/powerpoint/2010/main" val="467275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93D4"/>
        </a:solidFill>
        <a:effectLst/>
      </p:bgPr>
    </p:bg>
    <p:spTree>
      <p:nvGrpSpPr>
        <p:cNvPr id="1" name=""/>
        <p:cNvGrpSpPr/>
        <p:nvPr/>
      </p:nvGrpSpPr>
      <p:grpSpPr>
        <a:xfrm>
          <a:off x="0" y="0"/>
          <a:ext cx="0" cy="0"/>
          <a:chOff x="0" y="0"/>
          <a:chExt cx="0" cy="0"/>
        </a:xfrm>
      </p:grpSpPr>
      <p:sp>
        <p:nvSpPr>
          <p:cNvPr id="10" name="Rectangle 9"/>
          <p:cNvSpPr/>
          <p:nvPr/>
        </p:nvSpPr>
        <p:spPr>
          <a:xfrm>
            <a:off x="2165464" y="1208827"/>
            <a:ext cx="7526419" cy="2123658"/>
          </a:xfrm>
          <a:prstGeom prst="rect">
            <a:avLst/>
          </a:prstGeom>
        </p:spPr>
        <p:txBody>
          <a:bodyPr wrap="none">
            <a:spAutoFit/>
          </a:bodyPr>
          <a:lstStyle/>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If you only do what you can do,</a:t>
            </a:r>
          </a:p>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You’ll NEVER BE BETTER</a:t>
            </a:r>
          </a:p>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Than what you are.</a:t>
            </a:r>
          </a:p>
        </p:txBody>
      </p:sp>
      <p:sp>
        <p:nvSpPr>
          <p:cNvPr id="14" name="Rectangle 13"/>
          <p:cNvSpPr/>
          <p:nvPr/>
        </p:nvSpPr>
        <p:spPr>
          <a:xfrm>
            <a:off x="4188616" y="3746084"/>
            <a:ext cx="3203121" cy="646331"/>
          </a:xfrm>
          <a:prstGeom prst="rect">
            <a:avLst/>
          </a:prstGeom>
        </p:spPr>
        <p:txBody>
          <a:bodyPr wrap="none">
            <a:spAutoFit/>
          </a:bodyPr>
          <a:lstStyle/>
          <a:p>
            <a:pPr algn="ctr"/>
            <a:r>
              <a:rPr lang="en-US" sz="3600" dirty="0">
                <a:solidFill>
                  <a:schemeClr val="bg1"/>
                </a:solidFill>
                <a:effectLst>
                  <a:outerShdw blurRad="38100" dist="38100" dir="2700000" algn="tl">
                    <a:srgbClr val="000000">
                      <a:alpha val="43137"/>
                    </a:srgbClr>
                  </a:outerShdw>
                </a:effectLst>
                <a:latin typeface="Bahnschrift" panose="020B0502040204020203" pitchFamily="34" charset="0"/>
              </a:rPr>
              <a:t>-Master Shifu-</a:t>
            </a:r>
          </a:p>
        </p:txBody>
      </p:sp>
    </p:spTree>
    <p:extLst>
      <p:ext uri="{BB962C8B-B14F-4D97-AF65-F5344CB8AC3E}">
        <p14:creationId xmlns:p14="http://schemas.microsoft.com/office/powerpoint/2010/main" val="853991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7183" y="2478101"/>
            <a:ext cx="2305439" cy="1200329"/>
          </a:xfrm>
          <a:prstGeom prst="rect">
            <a:avLst/>
          </a:prstGeom>
        </p:spPr>
        <p:txBody>
          <a:bodyPr wrap="none">
            <a:spAutoFit/>
          </a:bodyPr>
          <a:lstStyle/>
          <a:p>
            <a:pPr algn="ctr"/>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Q &amp; A</a:t>
            </a:r>
          </a:p>
        </p:txBody>
      </p:sp>
    </p:spTree>
    <p:extLst>
      <p:ext uri="{BB962C8B-B14F-4D97-AF65-F5344CB8AC3E}">
        <p14:creationId xmlns:p14="http://schemas.microsoft.com/office/powerpoint/2010/main" val="4152302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upstream industry vector"/>
          <p:cNvPicPr>
            <a:picLocks noChangeAspect="1" noChangeArrowheads="1"/>
          </p:cNvPicPr>
          <p:nvPr/>
        </p:nvPicPr>
        <p:blipFill rotWithShape="1">
          <a:blip r:embed="rId3">
            <a:clrChange>
              <a:clrFrom>
                <a:srgbClr val="D9D9D9"/>
              </a:clrFrom>
              <a:clrTo>
                <a:srgbClr val="D9D9D9">
                  <a:alpha val="0"/>
                </a:srgbClr>
              </a:clrTo>
            </a:clrChange>
            <a:extLst>
              <a:ext uri="{28A0092B-C50C-407E-A947-70E740481C1C}">
                <a14:useLocalDpi xmlns:a14="http://schemas.microsoft.com/office/drawing/2010/main" val="0"/>
              </a:ext>
            </a:extLst>
          </a:blip>
          <a:srcRect l="13222"/>
          <a:stretch/>
        </p:blipFill>
        <p:spPr bwMode="auto">
          <a:xfrm>
            <a:off x="-1" y="1709648"/>
            <a:ext cx="7942483" cy="51483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43000" y="5405348"/>
            <a:ext cx="11049000" cy="1452652"/>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42483" y="5148173"/>
            <a:ext cx="4249517" cy="704850"/>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6BB2AB-9A47-45B3-983E-CEDF2FB3900A}"/>
              </a:ext>
            </a:extLst>
          </p:cNvPr>
          <p:cNvSpPr/>
          <p:nvPr/>
        </p:nvSpPr>
        <p:spPr>
          <a:xfrm>
            <a:off x="1143000" y="5398985"/>
            <a:ext cx="5460149" cy="830997"/>
          </a:xfrm>
          <a:prstGeom prst="rect">
            <a:avLst/>
          </a:prstGeom>
        </p:spPr>
        <p:txBody>
          <a:bodyPr wrap="none">
            <a:spAutoFit/>
          </a:bodyPr>
          <a:lstStyle/>
          <a:p>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Upstream business</a:t>
            </a:r>
          </a:p>
        </p:txBody>
      </p:sp>
      <p:sp>
        <p:nvSpPr>
          <p:cNvPr id="8" name="Rectangle 7">
            <a:extLst>
              <a:ext uri="{FF2B5EF4-FFF2-40B4-BE49-F238E27FC236}">
                <a16:creationId xmlns:a16="http://schemas.microsoft.com/office/drawing/2014/main" id="{8F4F1174-1BCB-483F-815D-C226D6A251B4}"/>
              </a:ext>
            </a:extLst>
          </p:cNvPr>
          <p:cNvSpPr/>
          <p:nvPr/>
        </p:nvSpPr>
        <p:spPr>
          <a:xfrm>
            <a:off x="-8624" y="281595"/>
            <a:ext cx="132080" cy="782320"/>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BF"/>
              </a:solidFill>
            </a:endParaRPr>
          </a:p>
        </p:txBody>
      </p:sp>
      <p:sp>
        <p:nvSpPr>
          <p:cNvPr id="9" name="Rectangle 8">
            <a:extLst>
              <a:ext uri="{FF2B5EF4-FFF2-40B4-BE49-F238E27FC236}">
                <a16:creationId xmlns:a16="http://schemas.microsoft.com/office/drawing/2014/main" id="{F06BB2AB-9A47-45B3-983E-CEDF2FB3900A}"/>
              </a:ext>
            </a:extLst>
          </p:cNvPr>
          <p:cNvSpPr/>
          <p:nvPr/>
        </p:nvSpPr>
        <p:spPr>
          <a:xfrm>
            <a:off x="406702" y="-15954"/>
            <a:ext cx="10025501" cy="1200329"/>
          </a:xfrm>
          <a:prstGeom prst="rect">
            <a:avLst/>
          </a:prstGeom>
        </p:spPr>
        <p:txBody>
          <a:bodyPr wrap="none">
            <a:spAutoFit/>
          </a:bodyPr>
          <a:lstStyle/>
          <a:p>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Financial Upstream SAP</a:t>
            </a:r>
          </a:p>
        </p:txBody>
      </p:sp>
      <p:pic>
        <p:nvPicPr>
          <p:cNvPr id="11" name="Picture 10">
            <a:extLst>
              <a:ext uri="{FF2B5EF4-FFF2-40B4-BE49-F238E27FC236}">
                <a16:creationId xmlns:a16="http://schemas.microsoft.com/office/drawing/2014/main" id="{D18A7F8A-B1AF-48A0-AA07-2394CC721D7F}"/>
              </a:ext>
            </a:extLst>
          </p:cNvPr>
          <p:cNvPicPr>
            <a:picLocks noChangeAspect="1"/>
          </p:cNvPicPr>
          <p:nvPr/>
        </p:nvPicPr>
        <p:blipFill>
          <a:blip r:embed="rId4"/>
          <a:stretch>
            <a:fillRect/>
          </a:stretch>
        </p:blipFill>
        <p:spPr>
          <a:xfrm>
            <a:off x="4418052" y="2446253"/>
            <a:ext cx="2201980" cy="2201980"/>
          </a:xfrm>
          <a:prstGeom prst="ellipse">
            <a:avLst/>
          </a:prstGeom>
        </p:spPr>
      </p:pic>
      <p:sp>
        <p:nvSpPr>
          <p:cNvPr id="13" name="Rectangle 12">
            <a:extLst>
              <a:ext uri="{FF2B5EF4-FFF2-40B4-BE49-F238E27FC236}">
                <a16:creationId xmlns:a16="http://schemas.microsoft.com/office/drawing/2014/main" id="{B1B100E5-A3DB-463A-8742-9705F458A5E2}"/>
              </a:ext>
            </a:extLst>
          </p:cNvPr>
          <p:cNvSpPr/>
          <p:nvPr/>
        </p:nvSpPr>
        <p:spPr>
          <a:xfrm>
            <a:off x="8819571" y="1684218"/>
            <a:ext cx="2097049" cy="707886"/>
          </a:xfrm>
          <a:prstGeom prst="rect">
            <a:avLst/>
          </a:prstGeom>
        </p:spPr>
        <p:txBody>
          <a:bodyPr wrap="none">
            <a:spAutoFit/>
          </a:bodyPr>
          <a:lstStyle/>
          <a:p>
            <a:r>
              <a:rPr lang="en-US" sz="4000" dirty="0">
                <a:solidFill>
                  <a:srgbClr val="2F528F"/>
                </a:solidFill>
                <a:effectLst>
                  <a:outerShdw blurRad="38100" dist="38100" dir="2700000" algn="tl">
                    <a:srgbClr val="000000">
                      <a:alpha val="43137"/>
                    </a:srgbClr>
                  </a:outerShdw>
                </a:effectLst>
                <a:latin typeface="Bahnschrift" panose="020B0502040204020203" pitchFamily="34" charset="0"/>
              </a:rPr>
              <a:t>Support </a:t>
            </a:r>
            <a:endParaRPr lang="en-US" sz="4000" dirty="0">
              <a:solidFill>
                <a:srgbClr val="2F528F"/>
              </a:solidFill>
            </a:endParaRPr>
          </a:p>
        </p:txBody>
      </p:sp>
      <p:sp>
        <p:nvSpPr>
          <p:cNvPr id="17" name="Freeform 16"/>
          <p:cNvSpPr/>
          <p:nvPr/>
        </p:nvSpPr>
        <p:spPr>
          <a:xfrm>
            <a:off x="6292307" y="1734262"/>
            <a:ext cx="2204644" cy="485813"/>
          </a:xfrm>
          <a:custGeom>
            <a:avLst/>
            <a:gdLst>
              <a:gd name="connsiteX0" fmla="*/ 2343150 w 2343150"/>
              <a:gd name="connsiteY0" fmla="*/ 457232 h 476282"/>
              <a:gd name="connsiteX1" fmla="*/ 1143000 w 2343150"/>
              <a:gd name="connsiteY1" fmla="*/ 32 h 476282"/>
              <a:gd name="connsiteX2" fmla="*/ 0 w 2343150"/>
              <a:gd name="connsiteY2" fmla="*/ 476282 h 476282"/>
            </a:gdLst>
            <a:ahLst/>
            <a:cxnLst>
              <a:cxn ang="0">
                <a:pos x="connsiteX0" y="connsiteY0"/>
              </a:cxn>
              <a:cxn ang="0">
                <a:pos x="connsiteX1" y="connsiteY1"/>
              </a:cxn>
              <a:cxn ang="0">
                <a:pos x="connsiteX2" y="connsiteY2"/>
              </a:cxn>
            </a:cxnLst>
            <a:rect l="l" t="t" r="r" b="b"/>
            <a:pathLst>
              <a:path w="2343150" h="476282">
                <a:moveTo>
                  <a:pt x="2343150" y="457232"/>
                </a:moveTo>
                <a:cubicBezTo>
                  <a:pt x="1938337" y="227044"/>
                  <a:pt x="1533525" y="-3143"/>
                  <a:pt x="1143000" y="32"/>
                </a:cubicBezTo>
                <a:cubicBezTo>
                  <a:pt x="752475" y="3207"/>
                  <a:pt x="376237" y="239744"/>
                  <a:pt x="0" y="476282"/>
                </a:cubicBezTo>
              </a:path>
            </a:pathLst>
          </a:custGeom>
          <a:noFill/>
          <a:ln w="57150">
            <a:prstDash val="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B100E5-A3DB-463A-8742-9705F458A5E2}"/>
              </a:ext>
            </a:extLst>
          </p:cNvPr>
          <p:cNvSpPr/>
          <p:nvPr/>
        </p:nvSpPr>
        <p:spPr>
          <a:xfrm>
            <a:off x="7970352" y="5162583"/>
            <a:ext cx="4193777"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EMIT FI Upstream SAP</a:t>
            </a:r>
            <a:endParaRPr lang="en-US" sz="3200" dirty="0">
              <a:solidFill>
                <a:srgbClr val="2F528F"/>
              </a:solidFill>
            </a:endParaRPr>
          </a:p>
        </p:txBody>
      </p:sp>
      <p:pic>
        <p:nvPicPr>
          <p:cNvPr id="23" name="Picture 22">
            <a:extLst>
              <a:ext uri="{FF2B5EF4-FFF2-40B4-BE49-F238E27FC236}">
                <a16:creationId xmlns:a16="http://schemas.microsoft.com/office/drawing/2014/main" id="{2E5CDB88-FD38-4778-AD7C-FF0D09EA6801}"/>
              </a:ext>
            </a:extLst>
          </p:cNvPr>
          <p:cNvPicPr>
            <a:picLocks noChangeAspect="1"/>
          </p:cNvPicPr>
          <p:nvPr/>
        </p:nvPicPr>
        <p:blipFill rotWithShape="1">
          <a:blip r:embed="rId5"/>
          <a:srcRect t="8771" b="7573"/>
          <a:stretch/>
        </p:blipFill>
        <p:spPr>
          <a:xfrm>
            <a:off x="8496951" y="2556521"/>
            <a:ext cx="2695820" cy="2255205"/>
          </a:xfrm>
          <a:prstGeom prst="rect">
            <a:avLst/>
          </a:prstGeom>
        </p:spPr>
      </p:pic>
    </p:spTree>
    <p:extLst>
      <p:ext uri="{BB962C8B-B14F-4D97-AF65-F5344CB8AC3E}">
        <p14:creationId xmlns:p14="http://schemas.microsoft.com/office/powerpoint/2010/main" val="889467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pic>
        <p:nvPicPr>
          <p:cNvPr id="6" name="Picture 4" descr="Image result for global illustration">
            <a:extLst>
              <a:ext uri="{FF2B5EF4-FFF2-40B4-BE49-F238E27FC236}">
                <a16:creationId xmlns:a16="http://schemas.microsoft.com/office/drawing/2014/main" id="{F83AF7DD-034B-41FC-8DD4-11F6D0E63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958" y="2569487"/>
            <a:ext cx="3087080" cy="3095679"/>
          </a:xfrm>
          <a:prstGeom prst="rect">
            <a:avLst/>
          </a:prstGeom>
          <a:noFill/>
        </p:spPr>
      </p:pic>
      <p:pic>
        <p:nvPicPr>
          <p:cNvPr id="7" name="Picture 6">
            <a:extLst>
              <a:ext uri="{FF2B5EF4-FFF2-40B4-BE49-F238E27FC236}">
                <a16:creationId xmlns:a16="http://schemas.microsoft.com/office/drawing/2014/main" id="{D8FBC26B-618B-47F3-8780-1AE4BB1C52DA}"/>
              </a:ext>
            </a:extLst>
          </p:cNvPr>
          <p:cNvPicPr>
            <a:picLocks noChangeAspect="1"/>
          </p:cNvPicPr>
          <p:nvPr/>
        </p:nvPicPr>
        <p:blipFill rotWithShape="1">
          <a:blip r:embed="rId4"/>
          <a:srcRect l="7922" t="8126" r="6772" b="18143"/>
          <a:stretch/>
        </p:blipFill>
        <p:spPr>
          <a:xfrm>
            <a:off x="5139642" y="1215271"/>
            <a:ext cx="6105317" cy="5277020"/>
          </a:xfrm>
          <a:prstGeom prst="ellipse">
            <a:avLst/>
          </a:prstGeom>
        </p:spPr>
      </p:pic>
      <p:sp>
        <p:nvSpPr>
          <p:cNvPr id="8" name="Freeform: Shape 7">
            <a:extLst>
              <a:ext uri="{FF2B5EF4-FFF2-40B4-BE49-F238E27FC236}">
                <a16:creationId xmlns:a16="http://schemas.microsoft.com/office/drawing/2014/main" id="{4056C095-0A74-4E68-91BB-B18232F7A78D}"/>
              </a:ext>
            </a:extLst>
          </p:cNvPr>
          <p:cNvSpPr/>
          <p:nvPr/>
        </p:nvSpPr>
        <p:spPr>
          <a:xfrm>
            <a:off x="947041" y="3841504"/>
            <a:ext cx="3612913" cy="650741"/>
          </a:xfrm>
          <a:custGeom>
            <a:avLst/>
            <a:gdLst>
              <a:gd name="connsiteX0" fmla="*/ 0 w 4699411"/>
              <a:gd name="connsiteY0" fmla="*/ 0 h 821803"/>
              <a:gd name="connsiteX1" fmla="*/ 81023 w 4699411"/>
              <a:gd name="connsiteY1" fmla="*/ 69449 h 821803"/>
              <a:gd name="connsiteX2" fmla="*/ 104173 w 4699411"/>
              <a:gd name="connsiteY2" fmla="*/ 104173 h 821803"/>
              <a:gd name="connsiteX3" fmla="*/ 150471 w 4699411"/>
              <a:gd name="connsiteY3" fmla="*/ 127322 h 821803"/>
              <a:gd name="connsiteX4" fmla="*/ 185195 w 4699411"/>
              <a:gd name="connsiteY4" fmla="*/ 162046 h 821803"/>
              <a:gd name="connsiteX5" fmla="*/ 243069 w 4699411"/>
              <a:gd name="connsiteY5" fmla="*/ 196770 h 821803"/>
              <a:gd name="connsiteX6" fmla="*/ 335666 w 4699411"/>
              <a:gd name="connsiteY6" fmla="*/ 266218 h 821803"/>
              <a:gd name="connsiteX7" fmla="*/ 381965 w 4699411"/>
              <a:gd name="connsiteY7" fmla="*/ 300942 h 821803"/>
              <a:gd name="connsiteX8" fmla="*/ 416689 w 4699411"/>
              <a:gd name="connsiteY8" fmla="*/ 324092 h 821803"/>
              <a:gd name="connsiteX9" fmla="*/ 462988 w 4699411"/>
              <a:gd name="connsiteY9" fmla="*/ 358816 h 821803"/>
              <a:gd name="connsiteX10" fmla="*/ 497712 w 4699411"/>
              <a:gd name="connsiteY10" fmla="*/ 393540 h 821803"/>
              <a:gd name="connsiteX11" fmla="*/ 578735 w 4699411"/>
              <a:gd name="connsiteY11" fmla="*/ 428264 h 821803"/>
              <a:gd name="connsiteX12" fmla="*/ 694481 w 4699411"/>
              <a:gd name="connsiteY12" fmla="*/ 486137 h 821803"/>
              <a:gd name="connsiteX13" fmla="*/ 775504 w 4699411"/>
              <a:gd name="connsiteY13" fmla="*/ 532436 h 821803"/>
              <a:gd name="connsiteX14" fmla="*/ 937550 w 4699411"/>
              <a:gd name="connsiteY14" fmla="*/ 578735 h 821803"/>
              <a:gd name="connsiteX15" fmla="*/ 1018573 w 4699411"/>
              <a:gd name="connsiteY15" fmla="*/ 613459 h 821803"/>
              <a:gd name="connsiteX16" fmla="*/ 1134319 w 4699411"/>
              <a:gd name="connsiteY16" fmla="*/ 648183 h 821803"/>
              <a:gd name="connsiteX17" fmla="*/ 1180618 w 4699411"/>
              <a:gd name="connsiteY17" fmla="*/ 671332 h 821803"/>
              <a:gd name="connsiteX18" fmla="*/ 1284790 w 4699411"/>
              <a:gd name="connsiteY18" fmla="*/ 694481 h 821803"/>
              <a:gd name="connsiteX19" fmla="*/ 1377388 w 4699411"/>
              <a:gd name="connsiteY19" fmla="*/ 717631 h 821803"/>
              <a:gd name="connsiteX20" fmla="*/ 1551008 w 4699411"/>
              <a:gd name="connsiteY20" fmla="*/ 763930 h 821803"/>
              <a:gd name="connsiteX21" fmla="*/ 1655180 w 4699411"/>
              <a:gd name="connsiteY21" fmla="*/ 775504 h 821803"/>
              <a:gd name="connsiteX22" fmla="*/ 1898249 w 4699411"/>
              <a:gd name="connsiteY22" fmla="*/ 810228 h 821803"/>
              <a:gd name="connsiteX23" fmla="*/ 2511707 w 4699411"/>
              <a:gd name="connsiteY23" fmla="*/ 821803 h 821803"/>
              <a:gd name="connsiteX24" fmla="*/ 3368233 w 4699411"/>
              <a:gd name="connsiteY24" fmla="*/ 810228 h 821803"/>
              <a:gd name="connsiteX25" fmla="*/ 3541854 w 4699411"/>
              <a:gd name="connsiteY25" fmla="*/ 787079 h 821803"/>
              <a:gd name="connsiteX26" fmla="*/ 3727049 w 4699411"/>
              <a:gd name="connsiteY26" fmla="*/ 763930 h 821803"/>
              <a:gd name="connsiteX27" fmla="*/ 3796497 w 4699411"/>
              <a:gd name="connsiteY27" fmla="*/ 740780 h 821803"/>
              <a:gd name="connsiteX28" fmla="*/ 3842795 w 4699411"/>
              <a:gd name="connsiteY28" fmla="*/ 729206 h 821803"/>
              <a:gd name="connsiteX29" fmla="*/ 3946968 w 4699411"/>
              <a:gd name="connsiteY29" fmla="*/ 694481 h 821803"/>
              <a:gd name="connsiteX30" fmla="*/ 3993266 w 4699411"/>
              <a:gd name="connsiteY30" fmla="*/ 682907 h 821803"/>
              <a:gd name="connsiteX31" fmla="*/ 4109013 w 4699411"/>
              <a:gd name="connsiteY31" fmla="*/ 648183 h 821803"/>
              <a:gd name="connsiteX32" fmla="*/ 4201611 w 4699411"/>
              <a:gd name="connsiteY32" fmla="*/ 613459 h 821803"/>
              <a:gd name="connsiteX33" fmla="*/ 4294208 w 4699411"/>
              <a:gd name="connsiteY33" fmla="*/ 567160 h 821803"/>
              <a:gd name="connsiteX34" fmla="*/ 4352081 w 4699411"/>
              <a:gd name="connsiteY34" fmla="*/ 544011 h 821803"/>
              <a:gd name="connsiteX35" fmla="*/ 4490978 w 4699411"/>
              <a:gd name="connsiteY35" fmla="*/ 474562 h 821803"/>
              <a:gd name="connsiteX36" fmla="*/ 4525702 w 4699411"/>
              <a:gd name="connsiteY36" fmla="*/ 439838 h 821803"/>
              <a:gd name="connsiteX37" fmla="*/ 4572000 w 4699411"/>
              <a:gd name="connsiteY37" fmla="*/ 405114 h 821803"/>
              <a:gd name="connsiteX38" fmla="*/ 4618299 w 4699411"/>
              <a:gd name="connsiteY38" fmla="*/ 335666 h 821803"/>
              <a:gd name="connsiteX39" fmla="*/ 4641449 w 4699411"/>
              <a:gd name="connsiteY39" fmla="*/ 300942 h 821803"/>
              <a:gd name="connsiteX40" fmla="*/ 4653023 w 4699411"/>
              <a:gd name="connsiteY40" fmla="*/ 266218 h 821803"/>
              <a:gd name="connsiteX41" fmla="*/ 4699322 w 4699411"/>
              <a:gd name="connsiteY41" fmla="*/ 173621 h 82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11" h="821803">
                <a:moveTo>
                  <a:pt x="0" y="0"/>
                </a:moveTo>
                <a:cubicBezTo>
                  <a:pt x="15320" y="12256"/>
                  <a:pt x="62967" y="46879"/>
                  <a:pt x="81023" y="69449"/>
                </a:cubicBezTo>
                <a:cubicBezTo>
                  <a:pt x="89713" y="80312"/>
                  <a:pt x="93486" y="95267"/>
                  <a:pt x="104173" y="104173"/>
                </a:cubicBezTo>
                <a:cubicBezTo>
                  <a:pt x="117428" y="115219"/>
                  <a:pt x="136431" y="117293"/>
                  <a:pt x="150471" y="127322"/>
                </a:cubicBezTo>
                <a:cubicBezTo>
                  <a:pt x="163791" y="136836"/>
                  <a:pt x="172100" y="152225"/>
                  <a:pt x="185195" y="162046"/>
                </a:cubicBezTo>
                <a:cubicBezTo>
                  <a:pt x="203193" y="175544"/>
                  <a:pt x="224572" y="183964"/>
                  <a:pt x="243069" y="196770"/>
                </a:cubicBezTo>
                <a:cubicBezTo>
                  <a:pt x="274791" y="218731"/>
                  <a:pt x="304800" y="243069"/>
                  <a:pt x="335666" y="266218"/>
                </a:cubicBezTo>
                <a:cubicBezTo>
                  <a:pt x="351099" y="277793"/>
                  <a:pt x="365914" y="290241"/>
                  <a:pt x="381965" y="300942"/>
                </a:cubicBezTo>
                <a:cubicBezTo>
                  <a:pt x="393540" y="308659"/>
                  <a:pt x="405369" y="316006"/>
                  <a:pt x="416689" y="324092"/>
                </a:cubicBezTo>
                <a:cubicBezTo>
                  <a:pt x="432387" y="335305"/>
                  <a:pt x="448341" y="346261"/>
                  <a:pt x="462988" y="358816"/>
                </a:cubicBezTo>
                <a:cubicBezTo>
                  <a:pt x="475416" y="369469"/>
                  <a:pt x="484392" y="384026"/>
                  <a:pt x="497712" y="393540"/>
                </a:cubicBezTo>
                <a:cubicBezTo>
                  <a:pt x="578840" y="451488"/>
                  <a:pt x="510730" y="390484"/>
                  <a:pt x="578735" y="428264"/>
                </a:cubicBezTo>
                <a:cubicBezTo>
                  <a:pt x="691486" y="490903"/>
                  <a:pt x="604001" y="463516"/>
                  <a:pt x="694481" y="486137"/>
                </a:cubicBezTo>
                <a:cubicBezTo>
                  <a:pt x="724188" y="505941"/>
                  <a:pt x="740794" y="519086"/>
                  <a:pt x="775504" y="532436"/>
                </a:cubicBezTo>
                <a:cubicBezTo>
                  <a:pt x="864218" y="566557"/>
                  <a:pt x="862124" y="563650"/>
                  <a:pt x="937550" y="578735"/>
                </a:cubicBezTo>
                <a:cubicBezTo>
                  <a:pt x="998582" y="619422"/>
                  <a:pt x="943830" y="588545"/>
                  <a:pt x="1018573" y="613459"/>
                </a:cubicBezTo>
                <a:cubicBezTo>
                  <a:pt x="1132782" y="651529"/>
                  <a:pt x="1020026" y="625324"/>
                  <a:pt x="1134319" y="648183"/>
                </a:cubicBezTo>
                <a:cubicBezTo>
                  <a:pt x="1149752" y="655899"/>
                  <a:pt x="1164462" y="665274"/>
                  <a:pt x="1180618" y="671332"/>
                </a:cubicBezTo>
                <a:cubicBezTo>
                  <a:pt x="1202017" y="679357"/>
                  <a:pt x="1265713" y="690079"/>
                  <a:pt x="1284790" y="694481"/>
                </a:cubicBezTo>
                <a:cubicBezTo>
                  <a:pt x="1315791" y="701635"/>
                  <a:pt x="1346646" y="709433"/>
                  <a:pt x="1377388" y="717631"/>
                </a:cubicBezTo>
                <a:cubicBezTo>
                  <a:pt x="1426302" y="730675"/>
                  <a:pt x="1502182" y="755314"/>
                  <a:pt x="1551008" y="763930"/>
                </a:cubicBezTo>
                <a:cubicBezTo>
                  <a:pt x="1585414" y="770002"/>
                  <a:pt x="1620456" y="771646"/>
                  <a:pt x="1655180" y="775504"/>
                </a:cubicBezTo>
                <a:cubicBezTo>
                  <a:pt x="1769446" y="813594"/>
                  <a:pt x="1724544" y="805119"/>
                  <a:pt x="1898249" y="810228"/>
                </a:cubicBezTo>
                <a:cubicBezTo>
                  <a:pt x="2102683" y="816241"/>
                  <a:pt x="2307221" y="817945"/>
                  <a:pt x="2511707" y="821803"/>
                </a:cubicBezTo>
                <a:lnTo>
                  <a:pt x="3368233" y="810228"/>
                </a:lnTo>
                <a:cubicBezTo>
                  <a:pt x="3441386" y="808465"/>
                  <a:pt x="3474448" y="796067"/>
                  <a:pt x="3541854" y="787079"/>
                </a:cubicBezTo>
                <a:cubicBezTo>
                  <a:pt x="3979894" y="728672"/>
                  <a:pt x="3371905" y="814662"/>
                  <a:pt x="3727049" y="763930"/>
                </a:cubicBezTo>
                <a:cubicBezTo>
                  <a:pt x="3750198" y="756213"/>
                  <a:pt x="3772824" y="746698"/>
                  <a:pt x="3796497" y="740780"/>
                </a:cubicBezTo>
                <a:cubicBezTo>
                  <a:pt x="3811930" y="736922"/>
                  <a:pt x="3827591" y="733884"/>
                  <a:pt x="3842795" y="729206"/>
                </a:cubicBezTo>
                <a:cubicBezTo>
                  <a:pt x="3877779" y="718442"/>
                  <a:pt x="3911458" y="703358"/>
                  <a:pt x="3946968" y="694481"/>
                </a:cubicBezTo>
                <a:cubicBezTo>
                  <a:pt x="3962401" y="690623"/>
                  <a:pt x="3978029" y="687478"/>
                  <a:pt x="3993266" y="682907"/>
                </a:cubicBezTo>
                <a:cubicBezTo>
                  <a:pt x="4134158" y="640639"/>
                  <a:pt x="4002303" y="674859"/>
                  <a:pt x="4109013" y="648183"/>
                </a:cubicBezTo>
                <a:cubicBezTo>
                  <a:pt x="4193205" y="592053"/>
                  <a:pt x="4083287" y="658968"/>
                  <a:pt x="4201611" y="613459"/>
                </a:cubicBezTo>
                <a:cubicBezTo>
                  <a:pt x="4233820" y="601071"/>
                  <a:pt x="4262167" y="579976"/>
                  <a:pt x="4294208" y="567160"/>
                </a:cubicBezTo>
                <a:cubicBezTo>
                  <a:pt x="4313499" y="559444"/>
                  <a:pt x="4332555" y="551111"/>
                  <a:pt x="4352081" y="544011"/>
                </a:cubicBezTo>
                <a:cubicBezTo>
                  <a:pt x="4411255" y="522493"/>
                  <a:pt x="4443036" y="522504"/>
                  <a:pt x="4490978" y="474562"/>
                </a:cubicBezTo>
                <a:cubicBezTo>
                  <a:pt x="4502553" y="462987"/>
                  <a:pt x="4513274" y="450491"/>
                  <a:pt x="4525702" y="439838"/>
                </a:cubicBezTo>
                <a:cubicBezTo>
                  <a:pt x="4540349" y="427284"/>
                  <a:pt x="4559184" y="419532"/>
                  <a:pt x="4572000" y="405114"/>
                </a:cubicBezTo>
                <a:cubicBezTo>
                  <a:pt x="4590484" y="384319"/>
                  <a:pt x="4602866" y="358815"/>
                  <a:pt x="4618299" y="335666"/>
                </a:cubicBezTo>
                <a:lnTo>
                  <a:pt x="4641449" y="300942"/>
                </a:lnTo>
                <a:cubicBezTo>
                  <a:pt x="4645307" y="289367"/>
                  <a:pt x="4647098" y="276883"/>
                  <a:pt x="4653023" y="266218"/>
                </a:cubicBezTo>
                <a:cubicBezTo>
                  <a:pt x="4703602" y="175175"/>
                  <a:pt x="4699322" y="228801"/>
                  <a:pt x="4699322" y="173621"/>
                </a:cubicBezTo>
              </a:path>
            </a:pathLst>
          </a:custGeom>
          <a:noFill/>
          <a:ln w="63500" cmpd="sng">
            <a:prstDash val="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74F3E2-1CD6-448E-A245-C3EF4A661844}"/>
              </a:ext>
            </a:extLst>
          </p:cNvPr>
          <p:cNvSpPr/>
          <p:nvPr/>
        </p:nvSpPr>
        <p:spPr>
          <a:xfrm>
            <a:off x="1826379" y="3344490"/>
            <a:ext cx="1984839" cy="707886"/>
          </a:xfrm>
          <a:prstGeom prst="rect">
            <a:avLst/>
          </a:prstGeom>
        </p:spPr>
        <p:txBody>
          <a:bodyPr wrap="none">
            <a:spAutoFit/>
          </a:bodyPr>
          <a:lstStyle/>
          <a:p>
            <a:r>
              <a:rPr lang="en-US" sz="4000" dirty="0">
                <a:solidFill>
                  <a:schemeClr val="bg1"/>
                </a:solidFill>
                <a:effectLst>
                  <a:outerShdw blurRad="38100" dist="38100" dir="2700000" algn="tl">
                    <a:srgbClr val="000000">
                      <a:alpha val="43137"/>
                    </a:srgbClr>
                  </a:outerShdw>
                </a:effectLst>
                <a:latin typeface="Bahnschrift" panose="020B0502040204020203" pitchFamily="34" charset="0"/>
              </a:rPr>
              <a:t>4 teams</a:t>
            </a:r>
            <a:endParaRPr lang="en-US" sz="4000" dirty="0">
              <a:effectLst>
                <a:outerShdw blurRad="38100" dist="38100" dir="2700000" algn="tl">
                  <a:srgbClr val="000000">
                    <a:alpha val="43137"/>
                  </a:srgbClr>
                </a:outerShdw>
              </a:effectLst>
              <a:latin typeface="Bahnschrift" panose="020B0502040204020203" pitchFamily="34" charset="0"/>
            </a:endParaRPr>
          </a:p>
        </p:txBody>
      </p:sp>
      <p:sp>
        <p:nvSpPr>
          <p:cNvPr id="11" name="Rectangle 10">
            <a:extLst>
              <a:ext uri="{FF2B5EF4-FFF2-40B4-BE49-F238E27FC236}">
                <a16:creationId xmlns:a16="http://schemas.microsoft.com/office/drawing/2014/main" id="{1734CF53-0BE0-43A7-A70E-B2187AD32960}"/>
              </a:ext>
            </a:extLst>
          </p:cNvPr>
          <p:cNvSpPr/>
          <p:nvPr/>
        </p:nvSpPr>
        <p:spPr>
          <a:xfrm>
            <a:off x="370345" y="133200"/>
            <a:ext cx="8379217" cy="1015663"/>
          </a:xfrm>
          <a:prstGeom prst="rect">
            <a:avLst/>
          </a:prstGeom>
        </p:spPr>
        <p:txBody>
          <a:bodyPr wrap="none">
            <a:spAutoFit/>
          </a:bodyPr>
          <a:lstStyle/>
          <a:p>
            <a:r>
              <a:rPr lang="en-US" sz="6000" dirty="0">
                <a:solidFill>
                  <a:srgbClr val="2F528F"/>
                </a:solidFill>
                <a:effectLst>
                  <a:outerShdw blurRad="38100" dist="38100" dir="2700000" algn="tl">
                    <a:srgbClr val="000000">
                      <a:alpha val="43137"/>
                    </a:srgbClr>
                  </a:outerShdw>
                </a:effectLst>
                <a:latin typeface="Bahnschrift" panose="020B0502040204020203" pitchFamily="34" charset="0"/>
              </a:rPr>
              <a:t>Financial Upstream SAP</a:t>
            </a:r>
          </a:p>
        </p:txBody>
      </p:sp>
      <p:sp>
        <p:nvSpPr>
          <p:cNvPr id="12" name="Rectangle 11">
            <a:extLst>
              <a:ext uri="{FF2B5EF4-FFF2-40B4-BE49-F238E27FC236}">
                <a16:creationId xmlns:a16="http://schemas.microsoft.com/office/drawing/2014/main" id="{FADBF2E1-9BBC-4ACC-A33E-3AA005014A68}"/>
              </a:ext>
            </a:extLst>
          </p:cNvPr>
          <p:cNvSpPr/>
          <p:nvPr/>
        </p:nvSpPr>
        <p:spPr>
          <a:xfrm>
            <a:off x="9690349" y="1946777"/>
            <a:ext cx="2064989"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Thotsakan</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5" name="Freeform: Shape 14">
            <a:extLst>
              <a:ext uri="{FF2B5EF4-FFF2-40B4-BE49-F238E27FC236}">
                <a16:creationId xmlns:a16="http://schemas.microsoft.com/office/drawing/2014/main" id="{51C03783-7D6F-4B6B-BDFB-3EAD2FCEDE85}"/>
              </a:ext>
            </a:extLst>
          </p:cNvPr>
          <p:cNvSpPr/>
          <p:nvPr/>
        </p:nvSpPr>
        <p:spPr>
          <a:xfrm rot="1487485">
            <a:off x="10267823" y="2578028"/>
            <a:ext cx="1021568" cy="1755181"/>
          </a:xfrm>
          <a:custGeom>
            <a:avLst/>
            <a:gdLst>
              <a:gd name="connsiteX0" fmla="*/ 284086 w 719092"/>
              <a:gd name="connsiteY0" fmla="*/ 0 h 1359116"/>
              <a:gd name="connsiteX1" fmla="*/ 337352 w 719092"/>
              <a:gd name="connsiteY1" fmla="*/ 26633 h 1359116"/>
              <a:gd name="connsiteX2" fmla="*/ 372862 w 719092"/>
              <a:gd name="connsiteY2" fmla="*/ 53266 h 1359116"/>
              <a:gd name="connsiteX3" fmla="*/ 390618 w 719092"/>
              <a:gd name="connsiteY3" fmla="*/ 71021 h 1359116"/>
              <a:gd name="connsiteX4" fmla="*/ 426129 w 719092"/>
              <a:gd name="connsiteY4" fmla="*/ 88776 h 1359116"/>
              <a:gd name="connsiteX5" fmla="*/ 497150 w 719092"/>
              <a:gd name="connsiteY5" fmla="*/ 159798 h 1359116"/>
              <a:gd name="connsiteX6" fmla="*/ 523783 w 719092"/>
              <a:gd name="connsiteY6" fmla="*/ 186431 h 1359116"/>
              <a:gd name="connsiteX7" fmla="*/ 559294 w 719092"/>
              <a:gd name="connsiteY7" fmla="*/ 230819 h 1359116"/>
              <a:gd name="connsiteX8" fmla="*/ 585927 w 719092"/>
              <a:gd name="connsiteY8" fmla="*/ 284085 h 1359116"/>
              <a:gd name="connsiteX9" fmla="*/ 603682 w 719092"/>
              <a:gd name="connsiteY9" fmla="*/ 337351 h 1359116"/>
              <a:gd name="connsiteX10" fmla="*/ 621437 w 719092"/>
              <a:gd name="connsiteY10" fmla="*/ 372862 h 1359116"/>
              <a:gd name="connsiteX11" fmla="*/ 612560 w 719092"/>
              <a:gd name="connsiteY11" fmla="*/ 612559 h 1359116"/>
              <a:gd name="connsiteX12" fmla="*/ 577049 w 719092"/>
              <a:gd name="connsiteY12" fmla="*/ 665825 h 1359116"/>
              <a:gd name="connsiteX13" fmla="*/ 550416 w 719092"/>
              <a:gd name="connsiteY13" fmla="*/ 719091 h 1359116"/>
              <a:gd name="connsiteX14" fmla="*/ 497150 w 719092"/>
              <a:gd name="connsiteY14" fmla="*/ 745724 h 1359116"/>
              <a:gd name="connsiteX15" fmla="*/ 461639 w 719092"/>
              <a:gd name="connsiteY15" fmla="*/ 754602 h 1359116"/>
              <a:gd name="connsiteX16" fmla="*/ 435006 w 719092"/>
              <a:gd name="connsiteY16" fmla="*/ 772357 h 1359116"/>
              <a:gd name="connsiteX17" fmla="*/ 390618 w 719092"/>
              <a:gd name="connsiteY17" fmla="*/ 763479 h 1359116"/>
              <a:gd name="connsiteX18" fmla="*/ 301841 w 719092"/>
              <a:gd name="connsiteY18" fmla="*/ 736846 h 1359116"/>
              <a:gd name="connsiteX19" fmla="*/ 248575 w 719092"/>
              <a:gd name="connsiteY19" fmla="*/ 701336 h 1359116"/>
              <a:gd name="connsiteX20" fmla="*/ 230820 w 719092"/>
              <a:gd name="connsiteY20" fmla="*/ 639192 h 1359116"/>
              <a:gd name="connsiteX21" fmla="*/ 239697 w 719092"/>
              <a:gd name="connsiteY21" fmla="*/ 523782 h 1359116"/>
              <a:gd name="connsiteX22" fmla="*/ 257453 w 719092"/>
              <a:gd name="connsiteY22" fmla="*/ 497149 h 1359116"/>
              <a:gd name="connsiteX23" fmla="*/ 275208 w 719092"/>
              <a:gd name="connsiteY23" fmla="*/ 461639 h 1359116"/>
              <a:gd name="connsiteX24" fmla="*/ 337352 w 719092"/>
              <a:gd name="connsiteY24" fmla="*/ 435006 h 1359116"/>
              <a:gd name="connsiteX25" fmla="*/ 559294 w 719092"/>
              <a:gd name="connsiteY25" fmla="*/ 443883 h 1359116"/>
              <a:gd name="connsiteX26" fmla="*/ 585927 w 719092"/>
              <a:gd name="connsiteY26" fmla="*/ 461639 h 1359116"/>
              <a:gd name="connsiteX27" fmla="*/ 639193 w 719092"/>
              <a:gd name="connsiteY27" fmla="*/ 506027 h 1359116"/>
              <a:gd name="connsiteX28" fmla="*/ 665826 w 719092"/>
              <a:gd name="connsiteY28" fmla="*/ 568171 h 1359116"/>
              <a:gd name="connsiteX29" fmla="*/ 683581 w 719092"/>
              <a:gd name="connsiteY29" fmla="*/ 621437 h 1359116"/>
              <a:gd name="connsiteX30" fmla="*/ 692459 w 719092"/>
              <a:gd name="connsiteY30" fmla="*/ 648070 h 1359116"/>
              <a:gd name="connsiteX31" fmla="*/ 701336 w 719092"/>
              <a:gd name="connsiteY31" fmla="*/ 683580 h 1359116"/>
              <a:gd name="connsiteX32" fmla="*/ 719092 w 719092"/>
              <a:gd name="connsiteY32" fmla="*/ 710213 h 1359116"/>
              <a:gd name="connsiteX33" fmla="*/ 710214 w 719092"/>
              <a:gd name="connsiteY33" fmla="*/ 834501 h 1359116"/>
              <a:gd name="connsiteX34" fmla="*/ 683581 w 719092"/>
              <a:gd name="connsiteY34" fmla="*/ 914400 h 1359116"/>
              <a:gd name="connsiteX35" fmla="*/ 665826 w 719092"/>
              <a:gd name="connsiteY35" fmla="*/ 967666 h 1359116"/>
              <a:gd name="connsiteX36" fmla="*/ 656948 w 719092"/>
              <a:gd name="connsiteY36" fmla="*/ 994299 h 1359116"/>
              <a:gd name="connsiteX37" fmla="*/ 568171 w 719092"/>
              <a:gd name="connsiteY37" fmla="*/ 1100831 h 1359116"/>
              <a:gd name="connsiteX38" fmla="*/ 532661 w 719092"/>
              <a:gd name="connsiteY38" fmla="*/ 1118586 h 1359116"/>
              <a:gd name="connsiteX39" fmla="*/ 488272 w 719092"/>
              <a:gd name="connsiteY39" fmla="*/ 1162975 h 1359116"/>
              <a:gd name="connsiteX40" fmla="*/ 435006 w 719092"/>
              <a:gd name="connsiteY40" fmla="*/ 1198485 h 1359116"/>
              <a:gd name="connsiteX41" fmla="*/ 390618 w 719092"/>
              <a:gd name="connsiteY41" fmla="*/ 1233996 h 1359116"/>
              <a:gd name="connsiteX42" fmla="*/ 328474 w 719092"/>
              <a:gd name="connsiteY42" fmla="*/ 1260629 h 1359116"/>
              <a:gd name="connsiteX43" fmla="*/ 301841 w 719092"/>
              <a:gd name="connsiteY43" fmla="*/ 1278384 h 1359116"/>
              <a:gd name="connsiteX44" fmla="*/ 248575 w 719092"/>
              <a:gd name="connsiteY44" fmla="*/ 1296140 h 1359116"/>
              <a:gd name="connsiteX45" fmla="*/ 204187 w 719092"/>
              <a:gd name="connsiteY45" fmla="*/ 1313895 h 1359116"/>
              <a:gd name="connsiteX46" fmla="*/ 168676 w 719092"/>
              <a:gd name="connsiteY46" fmla="*/ 1331650 h 1359116"/>
              <a:gd name="connsiteX47" fmla="*/ 97655 w 719092"/>
              <a:gd name="connsiteY47" fmla="*/ 1349406 h 1359116"/>
              <a:gd name="connsiteX48" fmla="*/ 62144 w 719092"/>
              <a:gd name="connsiteY48" fmla="*/ 1358283 h 1359116"/>
              <a:gd name="connsiteX49" fmla="*/ 0 w 719092"/>
              <a:gd name="connsiteY49" fmla="*/ 1358283 h 135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19092" h="1359116">
                <a:moveTo>
                  <a:pt x="284086" y="0"/>
                </a:moveTo>
                <a:cubicBezTo>
                  <a:pt x="301841" y="8878"/>
                  <a:pt x="320330" y="16420"/>
                  <a:pt x="337352" y="26633"/>
                </a:cubicBezTo>
                <a:cubicBezTo>
                  <a:pt x="350039" y="34245"/>
                  <a:pt x="361495" y="43794"/>
                  <a:pt x="372862" y="53266"/>
                </a:cubicBezTo>
                <a:cubicBezTo>
                  <a:pt x="379292" y="58624"/>
                  <a:pt x="383654" y="66378"/>
                  <a:pt x="390618" y="71021"/>
                </a:cubicBezTo>
                <a:cubicBezTo>
                  <a:pt x="401630" y="78362"/>
                  <a:pt x="414292" y="82858"/>
                  <a:pt x="426129" y="88776"/>
                </a:cubicBezTo>
                <a:lnTo>
                  <a:pt x="497150" y="159798"/>
                </a:lnTo>
                <a:cubicBezTo>
                  <a:pt x="506028" y="168676"/>
                  <a:pt x="516819" y="175985"/>
                  <a:pt x="523783" y="186431"/>
                </a:cubicBezTo>
                <a:cubicBezTo>
                  <a:pt x="546181" y="220028"/>
                  <a:pt x="533993" y="205520"/>
                  <a:pt x="559294" y="230819"/>
                </a:cubicBezTo>
                <a:cubicBezTo>
                  <a:pt x="591665" y="327938"/>
                  <a:pt x="540040" y="180839"/>
                  <a:pt x="585927" y="284085"/>
                </a:cubicBezTo>
                <a:cubicBezTo>
                  <a:pt x="593528" y="301188"/>
                  <a:pt x="595312" y="320611"/>
                  <a:pt x="603682" y="337351"/>
                </a:cubicBezTo>
                <a:lnTo>
                  <a:pt x="621437" y="372862"/>
                </a:lnTo>
                <a:cubicBezTo>
                  <a:pt x="618478" y="452761"/>
                  <a:pt x="624537" y="533507"/>
                  <a:pt x="612560" y="612559"/>
                </a:cubicBezTo>
                <a:cubicBezTo>
                  <a:pt x="609363" y="633658"/>
                  <a:pt x="583797" y="645581"/>
                  <a:pt x="577049" y="665825"/>
                </a:cubicBezTo>
                <a:cubicBezTo>
                  <a:pt x="569829" y="687485"/>
                  <a:pt x="567625" y="701882"/>
                  <a:pt x="550416" y="719091"/>
                </a:cubicBezTo>
                <a:cubicBezTo>
                  <a:pt x="534854" y="734653"/>
                  <a:pt x="517366" y="739948"/>
                  <a:pt x="497150" y="745724"/>
                </a:cubicBezTo>
                <a:cubicBezTo>
                  <a:pt x="485418" y="749076"/>
                  <a:pt x="473476" y="751643"/>
                  <a:pt x="461639" y="754602"/>
                </a:cubicBezTo>
                <a:cubicBezTo>
                  <a:pt x="452761" y="760520"/>
                  <a:pt x="445593" y="771034"/>
                  <a:pt x="435006" y="772357"/>
                </a:cubicBezTo>
                <a:cubicBezTo>
                  <a:pt x="420033" y="774228"/>
                  <a:pt x="405348" y="766752"/>
                  <a:pt x="390618" y="763479"/>
                </a:cubicBezTo>
                <a:cubicBezTo>
                  <a:pt x="372004" y="759343"/>
                  <a:pt x="312912" y="744226"/>
                  <a:pt x="301841" y="736846"/>
                </a:cubicBezTo>
                <a:lnTo>
                  <a:pt x="248575" y="701336"/>
                </a:lnTo>
                <a:cubicBezTo>
                  <a:pt x="244387" y="688774"/>
                  <a:pt x="230820" y="650343"/>
                  <a:pt x="230820" y="639192"/>
                </a:cubicBezTo>
                <a:cubicBezTo>
                  <a:pt x="230820" y="600608"/>
                  <a:pt x="232586" y="561705"/>
                  <a:pt x="239697" y="523782"/>
                </a:cubicBezTo>
                <a:cubicBezTo>
                  <a:pt x="241663" y="513295"/>
                  <a:pt x="252159" y="506413"/>
                  <a:pt x="257453" y="497149"/>
                </a:cubicBezTo>
                <a:cubicBezTo>
                  <a:pt x="264019" y="485659"/>
                  <a:pt x="265850" y="470997"/>
                  <a:pt x="275208" y="461639"/>
                </a:cubicBezTo>
                <a:cubicBezTo>
                  <a:pt x="286180" y="450667"/>
                  <a:pt x="321433" y="440312"/>
                  <a:pt x="337352" y="435006"/>
                </a:cubicBezTo>
                <a:cubicBezTo>
                  <a:pt x="411333" y="437965"/>
                  <a:pt x="485676" y="435995"/>
                  <a:pt x="559294" y="443883"/>
                </a:cubicBezTo>
                <a:cubicBezTo>
                  <a:pt x="569903" y="445020"/>
                  <a:pt x="577730" y="454808"/>
                  <a:pt x="585927" y="461639"/>
                </a:cubicBezTo>
                <a:cubicBezTo>
                  <a:pt x="654274" y="518596"/>
                  <a:pt x="573075" y="461949"/>
                  <a:pt x="639193" y="506027"/>
                </a:cubicBezTo>
                <a:cubicBezTo>
                  <a:pt x="667763" y="591743"/>
                  <a:pt x="621953" y="458488"/>
                  <a:pt x="665826" y="568171"/>
                </a:cubicBezTo>
                <a:cubicBezTo>
                  <a:pt x="672777" y="585548"/>
                  <a:pt x="677663" y="603682"/>
                  <a:pt x="683581" y="621437"/>
                </a:cubicBezTo>
                <a:cubicBezTo>
                  <a:pt x="686540" y="630315"/>
                  <a:pt x="690189" y="638991"/>
                  <a:pt x="692459" y="648070"/>
                </a:cubicBezTo>
                <a:cubicBezTo>
                  <a:pt x="695418" y="659907"/>
                  <a:pt x="696530" y="672366"/>
                  <a:pt x="701336" y="683580"/>
                </a:cubicBezTo>
                <a:cubicBezTo>
                  <a:pt x="705539" y="693387"/>
                  <a:pt x="713173" y="701335"/>
                  <a:pt x="719092" y="710213"/>
                </a:cubicBezTo>
                <a:cubicBezTo>
                  <a:pt x="716133" y="751642"/>
                  <a:pt x="716375" y="793426"/>
                  <a:pt x="710214" y="834501"/>
                </a:cubicBezTo>
                <a:cubicBezTo>
                  <a:pt x="710213" y="834507"/>
                  <a:pt x="688021" y="901081"/>
                  <a:pt x="683581" y="914400"/>
                </a:cubicBezTo>
                <a:lnTo>
                  <a:pt x="665826" y="967666"/>
                </a:lnTo>
                <a:cubicBezTo>
                  <a:pt x="662867" y="976544"/>
                  <a:pt x="662139" y="986513"/>
                  <a:pt x="656948" y="994299"/>
                </a:cubicBezTo>
                <a:cubicBezTo>
                  <a:pt x="636554" y="1024889"/>
                  <a:pt x="602348" y="1083742"/>
                  <a:pt x="568171" y="1100831"/>
                </a:cubicBezTo>
                <a:lnTo>
                  <a:pt x="532661" y="1118586"/>
                </a:lnTo>
                <a:cubicBezTo>
                  <a:pt x="500108" y="1167413"/>
                  <a:pt x="532661" y="1125984"/>
                  <a:pt x="488272" y="1162975"/>
                </a:cubicBezTo>
                <a:cubicBezTo>
                  <a:pt x="443940" y="1199919"/>
                  <a:pt x="481809" y="1182885"/>
                  <a:pt x="435006" y="1198485"/>
                </a:cubicBezTo>
                <a:cubicBezTo>
                  <a:pt x="418490" y="1215001"/>
                  <a:pt x="413018" y="1222796"/>
                  <a:pt x="390618" y="1233996"/>
                </a:cubicBezTo>
                <a:cubicBezTo>
                  <a:pt x="291016" y="1283797"/>
                  <a:pt x="457794" y="1186734"/>
                  <a:pt x="328474" y="1260629"/>
                </a:cubicBezTo>
                <a:cubicBezTo>
                  <a:pt x="319210" y="1265922"/>
                  <a:pt x="311591" y="1274051"/>
                  <a:pt x="301841" y="1278384"/>
                </a:cubicBezTo>
                <a:cubicBezTo>
                  <a:pt x="284738" y="1285985"/>
                  <a:pt x="265952" y="1289189"/>
                  <a:pt x="248575" y="1296140"/>
                </a:cubicBezTo>
                <a:cubicBezTo>
                  <a:pt x="233779" y="1302058"/>
                  <a:pt x="218749" y="1307423"/>
                  <a:pt x="204187" y="1313895"/>
                </a:cubicBezTo>
                <a:cubicBezTo>
                  <a:pt x="192093" y="1319270"/>
                  <a:pt x="180840" y="1326437"/>
                  <a:pt x="168676" y="1331650"/>
                </a:cubicBezTo>
                <a:cubicBezTo>
                  <a:pt x="143049" y="1342633"/>
                  <a:pt x="126516" y="1342993"/>
                  <a:pt x="97655" y="1349406"/>
                </a:cubicBezTo>
                <a:cubicBezTo>
                  <a:pt x="85744" y="1352053"/>
                  <a:pt x="74295" y="1357178"/>
                  <a:pt x="62144" y="1358283"/>
                </a:cubicBezTo>
                <a:cubicBezTo>
                  <a:pt x="41514" y="1360158"/>
                  <a:pt x="20715" y="1358283"/>
                  <a:pt x="0" y="1358283"/>
                </a:cubicBezTo>
              </a:path>
            </a:pathLst>
          </a:cu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B76DD8-C854-4996-B853-E8A1CD1B1CBC}"/>
              </a:ext>
            </a:extLst>
          </p:cNvPr>
          <p:cNvSpPr/>
          <p:nvPr/>
        </p:nvSpPr>
        <p:spPr>
          <a:xfrm>
            <a:off x="7643094" y="1113027"/>
            <a:ext cx="2345514"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Scrumblers</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7" name="Rectangle 16">
            <a:extLst>
              <a:ext uri="{FF2B5EF4-FFF2-40B4-BE49-F238E27FC236}">
                <a16:creationId xmlns:a16="http://schemas.microsoft.com/office/drawing/2014/main" id="{BDA7BEFC-796F-44B8-B37E-80BD5E33D4BB}"/>
              </a:ext>
            </a:extLst>
          </p:cNvPr>
          <p:cNvSpPr/>
          <p:nvPr/>
        </p:nvSpPr>
        <p:spPr>
          <a:xfrm>
            <a:off x="5127150" y="1938546"/>
            <a:ext cx="2159566"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Supernova</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8" name="Rectangle 17">
            <a:extLst>
              <a:ext uri="{FF2B5EF4-FFF2-40B4-BE49-F238E27FC236}">
                <a16:creationId xmlns:a16="http://schemas.microsoft.com/office/drawing/2014/main" id="{32038BE6-3DF5-461A-A3DA-9C101E004121}"/>
              </a:ext>
            </a:extLst>
          </p:cNvPr>
          <p:cNvSpPr/>
          <p:nvPr/>
        </p:nvSpPr>
        <p:spPr>
          <a:xfrm>
            <a:off x="5923882" y="1510501"/>
            <a:ext cx="1491114"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Polaris</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3" name="Rectangle 12">
            <a:extLst>
              <a:ext uri="{FF2B5EF4-FFF2-40B4-BE49-F238E27FC236}">
                <a16:creationId xmlns:a16="http://schemas.microsoft.com/office/drawing/2014/main" id="{8F4F1174-1BCB-483F-815D-C226D6A251B4}"/>
              </a:ext>
            </a:extLst>
          </p:cNvPr>
          <p:cNvSpPr/>
          <p:nvPr/>
        </p:nvSpPr>
        <p:spPr>
          <a:xfrm>
            <a:off x="-8624" y="281595"/>
            <a:ext cx="132080" cy="782320"/>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BF"/>
              </a:solidFill>
            </a:endParaRPr>
          </a:p>
        </p:txBody>
      </p:sp>
    </p:spTree>
    <p:extLst>
      <p:ext uri="{BB962C8B-B14F-4D97-AF65-F5344CB8AC3E}">
        <p14:creationId xmlns:p14="http://schemas.microsoft.com/office/powerpoint/2010/main" val="4283826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3FC"/>
        </a:solidFill>
        <a:effectLst/>
      </p:bgPr>
    </p:bg>
    <p:spTree>
      <p:nvGrpSpPr>
        <p:cNvPr id="1" name=""/>
        <p:cNvGrpSpPr/>
        <p:nvPr/>
      </p:nvGrpSpPr>
      <p:grpSpPr>
        <a:xfrm>
          <a:off x="0" y="0"/>
          <a:ext cx="0" cy="0"/>
          <a:chOff x="0" y="0"/>
          <a:chExt cx="0" cy="0"/>
        </a:xfrm>
      </p:grpSpPr>
      <p:pic>
        <p:nvPicPr>
          <p:cNvPr id="1030" name="Picture 6" descr="Image result for box vector">
            <a:extLst>
              <a:ext uri="{FF2B5EF4-FFF2-40B4-BE49-F238E27FC236}">
                <a16:creationId xmlns:a16="http://schemas.microsoft.com/office/drawing/2014/main" id="{E8E5B70E-6B80-4BC7-9468-B5FF4AB199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1726" y="3171048"/>
            <a:ext cx="2876062" cy="2876062"/>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1C219FEE-68BB-4500-AC77-2E9DA6F0902A}"/>
              </a:ext>
            </a:extLst>
          </p:cNvPr>
          <p:cNvGrpSpPr/>
          <p:nvPr/>
        </p:nvGrpSpPr>
        <p:grpSpPr>
          <a:xfrm rot="11800530">
            <a:off x="5676876" y="3904109"/>
            <a:ext cx="1071347" cy="608767"/>
            <a:chOff x="6959600" y="4572841"/>
            <a:chExt cx="3535274" cy="2008834"/>
          </a:xfrm>
        </p:grpSpPr>
        <p:pic>
          <p:nvPicPr>
            <p:cNvPr id="73" name="Picture 4" descr="Related image">
              <a:extLst>
                <a:ext uri="{FF2B5EF4-FFF2-40B4-BE49-F238E27FC236}">
                  <a16:creationId xmlns:a16="http://schemas.microsoft.com/office/drawing/2014/main" id="{C0E44FFE-4AFE-4731-8CED-B5DFE91283A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D7744839-526B-4A09-AA35-3086CDBFBB86}"/>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EFBE2B5F-9071-4EE0-B0CE-B8EAA21BCE32}"/>
              </a:ext>
            </a:extLst>
          </p:cNvPr>
          <p:cNvGrpSpPr/>
          <p:nvPr/>
        </p:nvGrpSpPr>
        <p:grpSpPr>
          <a:xfrm rot="7382293">
            <a:off x="4778275" y="3634009"/>
            <a:ext cx="1247865" cy="709069"/>
            <a:chOff x="6959600" y="4572841"/>
            <a:chExt cx="3535274" cy="2008834"/>
          </a:xfrm>
        </p:grpSpPr>
        <p:pic>
          <p:nvPicPr>
            <p:cNvPr id="70" name="Picture 4" descr="Related image">
              <a:extLst>
                <a:ext uri="{FF2B5EF4-FFF2-40B4-BE49-F238E27FC236}">
                  <a16:creationId xmlns:a16="http://schemas.microsoft.com/office/drawing/2014/main" id="{FD73C614-11A2-42FB-AF9F-AB51BE939EE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5FB86A5B-68AB-4AC2-A02A-540E39AF6187}"/>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187AC5-27E8-4A08-852A-C9C775E96E66}"/>
              </a:ext>
            </a:extLst>
          </p:cNvPr>
          <p:cNvGrpSpPr/>
          <p:nvPr/>
        </p:nvGrpSpPr>
        <p:grpSpPr>
          <a:xfrm>
            <a:off x="2534743" y="880429"/>
            <a:ext cx="1504462" cy="1315841"/>
            <a:chOff x="4871454" y="2452636"/>
            <a:chExt cx="2204720" cy="1928304"/>
          </a:xfrm>
        </p:grpSpPr>
        <p:sp>
          <p:nvSpPr>
            <p:cNvPr id="14" name="Oval 13">
              <a:extLst>
                <a:ext uri="{FF2B5EF4-FFF2-40B4-BE49-F238E27FC236}">
                  <a16:creationId xmlns:a16="http://schemas.microsoft.com/office/drawing/2014/main" id="{A51B866A-08B9-407D-BC7A-59B3EB86A203}"/>
                </a:ext>
              </a:extLst>
            </p:cNvPr>
            <p:cNvSpPr/>
            <p:nvPr/>
          </p:nvSpPr>
          <p:spPr>
            <a:xfrm>
              <a:off x="5321767" y="2554209"/>
              <a:ext cx="958296" cy="12395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Related image">
              <a:extLst>
                <a:ext uri="{FF2B5EF4-FFF2-40B4-BE49-F238E27FC236}">
                  <a16:creationId xmlns:a16="http://schemas.microsoft.com/office/drawing/2014/main" id="{9E881B51-C314-45C2-B585-562A25DE0E3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7088" t="18945" r="65918" b="58125"/>
            <a:stretch/>
          </p:blipFill>
          <p:spPr bwMode="auto">
            <a:xfrm>
              <a:off x="5303074" y="2452636"/>
              <a:ext cx="1341481" cy="1809978"/>
            </a:xfrm>
            <a:prstGeom prst="roundRect">
              <a:avLst>
                <a:gd name="adj" fmla="val 50000"/>
              </a:avLst>
            </a:prstGeom>
            <a:noFill/>
            <a:extLst>
              <a:ext uri="{909E8E84-426E-40DD-AFC4-6F175D3DCCD1}">
                <a14:hiddenFill xmlns:a14="http://schemas.microsoft.com/office/drawing/2010/main">
                  <a:solidFill>
                    <a:srgbClr val="FFFFFF"/>
                  </a:solidFill>
                </a14:hiddenFill>
              </a:ext>
            </a:extLst>
          </p:spPr>
        </p:pic>
        <p:pic>
          <p:nvPicPr>
            <p:cNvPr id="12" name="Picture 2" descr="Related image">
              <a:extLst>
                <a:ext uri="{FF2B5EF4-FFF2-40B4-BE49-F238E27FC236}">
                  <a16:creationId xmlns:a16="http://schemas.microsoft.com/office/drawing/2014/main" id="{D1C98E1F-F7FC-40F1-8094-7A24480D45B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2238" t="36347" r="59832" b="56033"/>
            <a:stretch/>
          </p:blipFill>
          <p:spPr bwMode="auto">
            <a:xfrm>
              <a:off x="4871454" y="3779490"/>
              <a:ext cx="2204720" cy="601450"/>
            </a:xfrm>
            <a:prstGeom prst="roundRect">
              <a:avLst>
                <a:gd name="adj" fmla="val 0"/>
              </a:avLst>
            </a:prstGeom>
            <a:noFill/>
            <a:extLst>
              <a:ext uri="{909E8E84-426E-40DD-AFC4-6F175D3DCCD1}">
                <a14:hiddenFill xmlns:a14="http://schemas.microsoft.com/office/drawing/2010/main">
                  <a:solidFill>
                    <a:srgbClr val="FFFFFF"/>
                  </a:solidFill>
                </a14:hiddenFill>
              </a:ext>
            </a:extLst>
          </p:spPr>
        </p:pic>
      </p:grpSp>
      <p:pic>
        <p:nvPicPr>
          <p:cNvPr id="26" name="Picture 25">
            <a:extLst>
              <a:ext uri="{FF2B5EF4-FFF2-40B4-BE49-F238E27FC236}">
                <a16:creationId xmlns:a16="http://schemas.microsoft.com/office/drawing/2014/main" id="{B94F823A-6EF4-4A23-94E2-F15639E097D8}"/>
              </a:ext>
            </a:extLst>
          </p:cNvPr>
          <p:cNvPicPr>
            <a:picLocks noChangeAspect="1"/>
          </p:cNvPicPr>
          <p:nvPr/>
        </p:nvPicPr>
        <p:blipFill rotWithShape="1">
          <a:blip r:embed="rId7">
            <a:extLst>
              <a:ext uri="{28A0092B-C50C-407E-A947-70E740481C1C}">
                <a14:useLocalDpi xmlns:a14="http://schemas.microsoft.com/office/drawing/2010/main" val="0"/>
              </a:ext>
            </a:extLst>
          </a:blip>
          <a:srcRect b="26563"/>
          <a:stretch/>
        </p:blipFill>
        <p:spPr>
          <a:xfrm>
            <a:off x="2834768" y="876648"/>
            <a:ext cx="915235" cy="980680"/>
          </a:xfrm>
          <a:prstGeom prst="rect">
            <a:avLst/>
          </a:prstGeom>
        </p:spPr>
      </p:pic>
      <p:sp>
        <p:nvSpPr>
          <p:cNvPr id="32" name="Rectangle: Rounded Corners 31">
            <a:extLst>
              <a:ext uri="{FF2B5EF4-FFF2-40B4-BE49-F238E27FC236}">
                <a16:creationId xmlns:a16="http://schemas.microsoft.com/office/drawing/2014/main" id="{93911D95-A12D-4937-A8D9-0C88DDB41AC2}"/>
              </a:ext>
            </a:extLst>
          </p:cNvPr>
          <p:cNvSpPr/>
          <p:nvPr/>
        </p:nvSpPr>
        <p:spPr>
          <a:xfrm rot="2318905">
            <a:off x="3925400" y="934941"/>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BB8424B3-EDBB-4D28-B762-6BE09B4ECCFA}"/>
              </a:ext>
            </a:extLst>
          </p:cNvPr>
          <p:cNvSpPr/>
          <p:nvPr/>
        </p:nvSpPr>
        <p:spPr>
          <a:xfrm rot="1497764">
            <a:off x="3678246" y="643953"/>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4B28BA31-C6AE-4AEE-8546-D6F944698960}"/>
              </a:ext>
            </a:extLst>
          </p:cNvPr>
          <p:cNvSpPr/>
          <p:nvPr/>
        </p:nvSpPr>
        <p:spPr>
          <a:xfrm>
            <a:off x="3249332" y="532884"/>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AD653535-71B2-47E1-8585-46B126031B26}"/>
              </a:ext>
            </a:extLst>
          </p:cNvPr>
          <p:cNvSpPr/>
          <p:nvPr/>
        </p:nvSpPr>
        <p:spPr>
          <a:xfrm rot="20271873">
            <a:off x="2863565" y="634647"/>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F848AC1D-3BB6-4880-B609-085DDBE11C64}"/>
              </a:ext>
            </a:extLst>
          </p:cNvPr>
          <p:cNvSpPr/>
          <p:nvPr/>
        </p:nvSpPr>
        <p:spPr>
          <a:xfrm rot="19417461">
            <a:off x="2619615" y="858657"/>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4" descr="Related image">
            <a:extLst>
              <a:ext uri="{FF2B5EF4-FFF2-40B4-BE49-F238E27FC236}">
                <a16:creationId xmlns:a16="http://schemas.microsoft.com/office/drawing/2014/main" id="{8ED1A1E9-E469-491A-88FE-017EE7EC3AF6}"/>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70708" r="73047"/>
          <a:stretch/>
        </p:blipFill>
        <p:spPr bwMode="auto">
          <a:xfrm rot="3630297">
            <a:off x="5707469" y="4192744"/>
            <a:ext cx="568684" cy="60255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Related image">
            <a:extLst>
              <a:ext uri="{FF2B5EF4-FFF2-40B4-BE49-F238E27FC236}">
                <a16:creationId xmlns:a16="http://schemas.microsoft.com/office/drawing/2014/main" id="{F8CB3A06-EA68-4CB1-AAFB-29D42AC9DC0E}"/>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368" t="72706" r="51183" b="1"/>
          <a:stretch/>
        </p:blipFill>
        <p:spPr bwMode="auto">
          <a:xfrm rot="17927302">
            <a:off x="5181773" y="4080565"/>
            <a:ext cx="832333" cy="56145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196637" y="3370554"/>
            <a:ext cx="2581174" cy="2769844"/>
            <a:chOff x="1196637" y="3370554"/>
            <a:chExt cx="2581174" cy="2769844"/>
          </a:xfrm>
        </p:grpSpPr>
        <p:pic>
          <p:nvPicPr>
            <p:cNvPr id="53" name="Picture 52">
              <a:extLst>
                <a:ext uri="{FF2B5EF4-FFF2-40B4-BE49-F238E27FC236}">
                  <a16:creationId xmlns:a16="http://schemas.microsoft.com/office/drawing/2014/main" id="{C1C477F4-C666-41B0-9486-FE617CEE8E11}"/>
                </a:ext>
              </a:extLst>
            </p:cNvPr>
            <p:cNvPicPr>
              <a:picLocks noChangeAspect="1"/>
            </p:cNvPicPr>
            <p:nvPr/>
          </p:nvPicPr>
          <p:blipFill rotWithShape="1">
            <a:blip r:embed="rId10"/>
            <a:srcRect l="46321" t="11246" b="7902"/>
            <a:stretch/>
          </p:blipFill>
          <p:spPr>
            <a:xfrm>
              <a:off x="1938850" y="3370554"/>
              <a:ext cx="1838961" cy="2769844"/>
            </a:xfrm>
            <a:prstGeom prst="rect">
              <a:avLst/>
            </a:prstGeom>
          </p:spPr>
        </p:pic>
        <p:pic>
          <p:nvPicPr>
            <p:cNvPr id="84" name="Picture 83">
              <a:extLst>
                <a:ext uri="{FF2B5EF4-FFF2-40B4-BE49-F238E27FC236}">
                  <a16:creationId xmlns:a16="http://schemas.microsoft.com/office/drawing/2014/main" id="{9ED03EA8-EBB3-4AD5-B0FB-3B48A63C3714}"/>
                </a:ext>
              </a:extLst>
            </p:cNvPr>
            <p:cNvPicPr>
              <a:picLocks noChangeAspect="1"/>
            </p:cNvPicPr>
            <p:nvPr/>
          </p:nvPicPr>
          <p:blipFill rotWithShape="1">
            <a:blip r:embed="rId10"/>
            <a:srcRect l="6193" t="11246" r="69968" b="7902"/>
            <a:stretch/>
          </p:blipFill>
          <p:spPr>
            <a:xfrm>
              <a:off x="1196637" y="3370554"/>
              <a:ext cx="816678" cy="2769844"/>
            </a:xfrm>
            <a:prstGeom prst="rect">
              <a:avLst/>
            </a:prstGeom>
          </p:spPr>
        </p:pic>
      </p:grpSp>
      <p:sp>
        <p:nvSpPr>
          <p:cNvPr id="85" name="Rectangle 84">
            <a:extLst>
              <a:ext uri="{FF2B5EF4-FFF2-40B4-BE49-F238E27FC236}">
                <a16:creationId xmlns:a16="http://schemas.microsoft.com/office/drawing/2014/main" id="{D86C6564-383D-44EF-9D39-98D02C48D583}"/>
              </a:ext>
            </a:extLst>
          </p:cNvPr>
          <p:cNvSpPr/>
          <p:nvPr/>
        </p:nvSpPr>
        <p:spPr>
          <a:xfrm>
            <a:off x="2017256" y="6152210"/>
            <a:ext cx="1140104" cy="461665"/>
          </a:xfrm>
          <a:prstGeom prst="rect">
            <a:avLst/>
          </a:prstGeom>
        </p:spPr>
        <p:txBody>
          <a:bodyPr wrap="square">
            <a:spAutoFit/>
          </a:bodyPr>
          <a:lstStyle/>
          <a:p>
            <a:r>
              <a:rPr lang="en-US" sz="2400" dirty="0">
                <a:solidFill>
                  <a:srgbClr val="2F528F"/>
                </a:solidFill>
                <a:effectLst>
                  <a:outerShdw blurRad="38100" dist="38100" dir="2700000" algn="tl">
                    <a:srgbClr val="000000">
                      <a:alpha val="43137"/>
                    </a:srgbClr>
                  </a:outerShdw>
                </a:effectLst>
                <a:latin typeface="Bahnschrift" panose="020B0502040204020203" pitchFamily="34" charset="0"/>
              </a:rPr>
              <a:t>Users</a:t>
            </a:r>
          </a:p>
        </p:txBody>
      </p:sp>
      <p:sp>
        <p:nvSpPr>
          <p:cNvPr id="86" name="Rectangle 85">
            <a:extLst>
              <a:ext uri="{FF2B5EF4-FFF2-40B4-BE49-F238E27FC236}">
                <a16:creationId xmlns:a16="http://schemas.microsoft.com/office/drawing/2014/main" id="{A9D3D83F-F9CC-4378-8956-0A8D49E7FCF0}"/>
              </a:ext>
            </a:extLst>
          </p:cNvPr>
          <p:cNvSpPr/>
          <p:nvPr/>
        </p:nvSpPr>
        <p:spPr>
          <a:xfrm>
            <a:off x="6801168" y="6152210"/>
            <a:ext cx="1725474" cy="461665"/>
          </a:xfrm>
          <a:prstGeom prst="rect">
            <a:avLst/>
          </a:prstGeom>
        </p:spPr>
        <p:txBody>
          <a:bodyPr wrap="square">
            <a:spAutoFit/>
          </a:bodyPr>
          <a:lstStyle/>
          <a:p>
            <a:r>
              <a:rPr lang="en-US" sz="2400" dirty="0">
                <a:solidFill>
                  <a:srgbClr val="2F528F"/>
                </a:solidFill>
                <a:effectLst>
                  <a:outerShdw blurRad="38100" dist="38100" dir="2700000" algn="tl">
                    <a:srgbClr val="000000">
                      <a:alpha val="43137"/>
                    </a:srgbClr>
                  </a:outerShdw>
                </a:effectLst>
                <a:latin typeface="Bahnschrift" panose="020B0502040204020203" pitchFamily="34" charset="0"/>
              </a:rPr>
              <a:t>Dispatcher</a:t>
            </a:r>
          </a:p>
        </p:txBody>
      </p:sp>
      <p:grpSp>
        <p:nvGrpSpPr>
          <p:cNvPr id="87" name="Group 86">
            <a:extLst>
              <a:ext uri="{FF2B5EF4-FFF2-40B4-BE49-F238E27FC236}">
                <a16:creationId xmlns:a16="http://schemas.microsoft.com/office/drawing/2014/main" id="{5EAC7CB7-5AC9-4CFF-BAAE-A5E4F128FBF5}"/>
              </a:ext>
            </a:extLst>
          </p:cNvPr>
          <p:cNvGrpSpPr/>
          <p:nvPr/>
        </p:nvGrpSpPr>
        <p:grpSpPr>
          <a:xfrm rot="1305713">
            <a:off x="4778275" y="4065182"/>
            <a:ext cx="1247865" cy="709069"/>
            <a:chOff x="6959600" y="4572841"/>
            <a:chExt cx="3535274" cy="2008834"/>
          </a:xfrm>
        </p:grpSpPr>
        <p:pic>
          <p:nvPicPr>
            <p:cNvPr id="88" name="Picture 4" descr="Related image">
              <a:extLst>
                <a:ext uri="{FF2B5EF4-FFF2-40B4-BE49-F238E27FC236}">
                  <a16:creationId xmlns:a16="http://schemas.microsoft.com/office/drawing/2014/main"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690336" y="3530079"/>
            <a:ext cx="1702163" cy="1085876"/>
            <a:chOff x="1690336" y="3530079"/>
            <a:chExt cx="1702163" cy="1085876"/>
          </a:xfrm>
        </p:grpSpPr>
        <p:grpSp>
          <p:nvGrpSpPr>
            <p:cNvPr id="46" name="Group 45">
              <a:extLst>
                <a:ext uri="{FF2B5EF4-FFF2-40B4-BE49-F238E27FC236}">
                  <a16:creationId xmlns:a16="http://schemas.microsoft.com/office/drawing/2014/main" id="{F2A35C5F-9884-4CF3-B233-BF02CD09E359}"/>
                </a:ext>
              </a:extLst>
            </p:cNvPr>
            <p:cNvGrpSpPr/>
            <p:nvPr/>
          </p:nvGrpSpPr>
          <p:grpSpPr>
            <a:xfrm rot="15917711">
              <a:off x="2874992" y="4098448"/>
              <a:ext cx="608449" cy="426565"/>
              <a:chOff x="6055206" y="495996"/>
              <a:chExt cx="6811029" cy="4775007"/>
            </a:xfrm>
          </p:grpSpPr>
          <p:sp>
            <p:nvSpPr>
              <p:cNvPr id="45" name="Rectangle 44">
                <a:extLst>
                  <a:ext uri="{FF2B5EF4-FFF2-40B4-BE49-F238E27FC236}">
                    <a16:creationId xmlns:a16="http://schemas.microsoft.com/office/drawing/2014/main" id="{1AAEDD58-B858-4A97-99D7-77431681455A}"/>
                  </a:ext>
                </a:extLst>
              </p:cNvPr>
              <p:cNvSpPr/>
              <p:nvPr/>
            </p:nvSpPr>
            <p:spPr>
              <a:xfrm>
                <a:off x="7183120" y="1798320"/>
                <a:ext cx="1940560" cy="167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78E180B8-48F8-4B47-BF83-68E6E226E1DB}"/>
                  </a:ext>
                </a:extLst>
              </p:cNvPr>
              <p:cNvPicPr>
                <a:picLocks noChangeAspect="1"/>
              </p:cNvPicPr>
              <p:nvPr/>
            </p:nvPicPr>
            <p:blipFill rotWithShape="1">
              <a:blip r:embed="rId11">
                <a:clrChange>
                  <a:clrFrom>
                    <a:srgbClr val="FFFFFF"/>
                  </a:clrFrom>
                  <a:clrTo>
                    <a:srgbClr val="FFFFFF">
                      <a:alpha val="0"/>
                    </a:srgbClr>
                  </a:clrTo>
                </a:clrChange>
              </a:blip>
              <a:srcRect l="7325" b="33362"/>
              <a:stretch/>
            </p:blipFill>
            <p:spPr>
              <a:xfrm>
                <a:off x="6055206" y="495996"/>
                <a:ext cx="6811029" cy="4775007"/>
              </a:xfrm>
              <a:prstGeom prst="rect">
                <a:avLst/>
              </a:prstGeom>
            </p:spPr>
          </p:pic>
        </p:grpSp>
        <p:grpSp>
          <p:nvGrpSpPr>
            <p:cNvPr id="64" name="Group 63">
              <a:extLst>
                <a:ext uri="{FF2B5EF4-FFF2-40B4-BE49-F238E27FC236}">
                  <a16:creationId xmlns:a16="http://schemas.microsoft.com/office/drawing/2014/main" id="{C00FEB95-EAC5-4DB2-927E-7613F5BF6667}"/>
                </a:ext>
              </a:extLst>
            </p:cNvPr>
            <p:cNvGrpSpPr/>
            <p:nvPr/>
          </p:nvGrpSpPr>
          <p:grpSpPr>
            <a:xfrm rot="1305713">
              <a:off x="1690336" y="3530079"/>
              <a:ext cx="634363" cy="360462"/>
              <a:chOff x="6238276" y="3772402"/>
              <a:chExt cx="5236061" cy="2975266"/>
            </a:xfrm>
          </p:grpSpPr>
          <p:pic>
            <p:nvPicPr>
              <p:cNvPr id="65" name="Picture 4" descr="Related image">
                <a:extLst>
                  <a:ext uri="{FF2B5EF4-FFF2-40B4-BE49-F238E27FC236}">
                    <a16:creationId xmlns:a16="http://schemas.microsoft.com/office/drawing/2014/main" id="{1860E1C9-6494-4372-B7E2-D737ABDBD8BA}"/>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238276" y="3772402"/>
                <a:ext cx="5236061" cy="2975266"/>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6005E62B-30EB-4A6D-AE93-DC641C796769}"/>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8" name="Rectangle 57">
            <a:extLst>
              <a:ext uri="{FF2B5EF4-FFF2-40B4-BE49-F238E27FC236}">
                <a16:creationId xmlns:a16="http://schemas.microsoft.com/office/drawing/2014/main" id="{D0F52CE4-C55F-4AED-BB7D-0A6884762766}"/>
              </a:ext>
            </a:extLst>
          </p:cNvPr>
          <p:cNvSpPr/>
          <p:nvPr/>
        </p:nvSpPr>
        <p:spPr>
          <a:xfrm rot="19715294">
            <a:off x="5772088" y="4587151"/>
            <a:ext cx="1499029" cy="369332"/>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Bahnschrift" panose="020B0502040204020203" pitchFamily="34" charset="0"/>
              </a:rPr>
              <a:t>IT Console</a:t>
            </a:r>
          </a:p>
        </p:txBody>
      </p:sp>
      <p:sp>
        <p:nvSpPr>
          <p:cNvPr id="90" name="Rectangle 89">
            <a:extLst>
              <a:ext uri="{FF2B5EF4-FFF2-40B4-BE49-F238E27FC236}">
                <a16:creationId xmlns:a16="http://schemas.microsoft.com/office/drawing/2014/main" id="{756334FF-5612-495D-981E-61287019B980}"/>
              </a:ext>
            </a:extLst>
          </p:cNvPr>
          <p:cNvSpPr/>
          <p:nvPr/>
        </p:nvSpPr>
        <p:spPr>
          <a:xfrm>
            <a:off x="9401779" y="935994"/>
            <a:ext cx="2064989"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Thotsakan</a:t>
            </a:r>
          </a:p>
        </p:txBody>
      </p:sp>
      <p:sp>
        <p:nvSpPr>
          <p:cNvPr id="91" name="Rectangle 90">
            <a:extLst>
              <a:ext uri="{FF2B5EF4-FFF2-40B4-BE49-F238E27FC236}">
                <a16:creationId xmlns:a16="http://schemas.microsoft.com/office/drawing/2014/main" id="{E54178A4-B8F8-4A61-9E63-6F782E931724}"/>
              </a:ext>
            </a:extLst>
          </p:cNvPr>
          <p:cNvSpPr/>
          <p:nvPr/>
        </p:nvSpPr>
        <p:spPr>
          <a:xfrm>
            <a:off x="9401779" y="1726447"/>
            <a:ext cx="2345514"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Scrumblers</a:t>
            </a:r>
          </a:p>
        </p:txBody>
      </p:sp>
      <p:sp>
        <p:nvSpPr>
          <p:cNvPr id="92" name="Rectangle 91">
            <a:extLst>
              <a:ext uri="{FF2B5EF4-FFF2-40B4-BE49-F238E27FC236}">
                <a16:creationId xmlns:a16="http://schemas.microsoft.com/office/drawing/2014/main" id="{6EC6CA97-21D7-438A-ABC7-E7F892830639}"/>
              </a:ext>
            </a:extLst>
          </p:cNvPr>
          <p:cNvSpPr/>
          <p:nvPr/>
        </p:nvSpPr>
        <p:spPr>
          <a:xfrm>
            <a:off x="9380587" y="2547090"/>
            <a:ext cx="2159566"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Supernova</a:t>
            </a:r>
          </a:p>
        </p:txBody>
      </p:sp>
      <p:sp>
        <p:nvSpPr>
          <p:cNvPr id="93" name="Rectangle 92">
            <a:extLst>
              <a:ext uri="{FF2B5EF4-FFF2-40B4-BE49-F238E27FC236}">
                <a16:creationId xmlns:a16="http://schemas.microsoft.com/office/drawing/2014/main" id="{982493E4-59AF-4488-90DC-246F5569EEE2}"/>
              </a:ext>
            </a:extLst>
          </p:cNvPr>
          <p:cNvSpPr/>
          <p:nvPr/>
        </p:nvSpPr>
        <p:spPr>
          <a:xfrm>
            <a:off x="9401779" y="3337543"/>
            <a:ext cx="1491114"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Polaris</a:t>
            </a:r>
          </a:p>
        </p:txBody>
      </p:sp>
      <p:sp>
        <p:nvSpPr>
          <p:cNvPr id="79" name="Freeform: Shape 78">
            <a:extLst>
              <a:ext uri="{FF2B5EF4-FFF2-40B4-BE49-F238E27FC236}">
                <a16:creationId xmlns:a16="http://schemas.microsoft.com/office/drawing/2014/main" id="{1BE6852F-DD1F-4406-803E-6EE7F3D2E694}"/>
              </a:ext>
            </a:extLst>
          </p:cNvPr>
          <p:cNvSpPr/>
          <p:nvPr/>
        </p:nvSpPr>
        <p:spPr>
          <a:xfrm rot="560961">
            <a:off x="1380823" y="1695044"/>
            <a:ext cx="1026160" cy="1819796"/>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7213244" y="3296274"/>
            <a:ext cx="939514" cy="2966594"/>
            <a:chOff x="7345124" y="3171048"/>
            <a:chExt cx="939514" cy="2966594"/>
          </a:xfrm>
        </p:grpSpPr>
        <p:pic>
          <p:nvPicPr>
            <p:cNvPr id="83" name="Picture 82">
              <a:extLst>
                <a:ext uri="{FF2B5EF4-FFF2-40B4-BE49-F238E27FC236}">
                  <a16:creationId xmlns:a16="http://schemas.microsoft.com/office/drawing/2014/main" id="{32EE7C7E-9B93-41E4-96C6-E7580CD0BED8}"/>
                </a:ext>
              </a:extLst>
            </p:cNvPr>
            <p:cNvPicPr>
              <a:picLocks noChangeAspect="1"/>
            </p:cNvPicPr>
            <p:nvPr/>
          </p:nvPicPr>
          <p:blipFill rotWithShape="1">
            <a:blip r:embed="rId10"/>
            <a:srcRect l="28702" t="11246" r="53260" b="7902"/>
            <a:stretch/>
          </p:blipFill>
          <p:spPr>
            <a:xfrm flipH="1">
              <a:off x="7345124" y="3171048"/>
              <a:ext cx="669660" cy="2966594"/>
            </a:xfrm>
            <a:prstGeom prst="rect">
              <a:avLst/>
            </a:prstGeom>
          </p:spPr>
        </p:pic>
        <p:grpSp>
          <p:nvGrpSpPr>
            <p:cNvPr id="43" name="Group 42">
              <a:extLst>
                <a:ext uri="{FF2B5EF4-FFF2-40B4-BE49-F238E27FC236}">
                  <a16:creationId xmlns:a16="http://schemas.microsoft.com/office/drawing/2014/main" id="{5EAC7CB7-5AC9-4CFF-BAAE-A5E4F128FBF5}"/>
                </a:ext>
              </a:extLst>
            </p:cNvPr>
            <p:cNvGrpSpPr/>
            <p:nvPr/>
          </p:nvGrpSpPr>
          <p:grpSpPr>
            <a:xfrm rot="1305713">
              <a:off x="7347244" y="4728483"/>
              <a:ext cx="937394" cy="501218"/>
              <a:chOff x="6959600" y="4572841"/>
              <a:chExt cx="3535274" cy="2008834"/>
            </a:xfrm>
          </p:grpSpPr>
          <p:pic>
            <p:nvPicPr>
              <p:cNvPr id="47" name="Picture 4" descr="Related image">
                <a:extLst>
                  <a:ext uri="{FF2B5EF4-FFF2-40B4-BE49-F238E27FC236}">
                    <a16:creationId xmlns:a16="http://schemas.microsoft.com/office/drawing/2014/main" id="{280CCBDA-39E7-4EC2-9A7A-6716AE9E1AC8}"/>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Freeform 5"/>
          <p:cNvSpPr/>
          <p:nvPr/>
        </p:nvSpPr>
        <p:spPr>
          <a:xfrm>
            <a:off x="6341660" y="1701421"/>
            <a:ext cx="2815988" cy="1510352"/>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rot="4028271">
            <a:off x="3824829" y="2072847"/>
            <a:ext cx="2157695" cy="966578"/>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2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10000" fill="remove"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anim calcmode="lin" valueType="num">
                                      <p:cBhvr>
                                        <p:cTn id="8" dur="2000" fill="hold"/>
                                        <p:tgtEl>
                                          <p:spTgt spid="26"/>
                                        </p:tgtEl>
                                        <p:attrNameLst>
                                          <p:attrName>ppt_w</p:attrName>
                                        </p:attrNameLst>
                                      </p:cBhvr>
                                      <p:tavLst>
                                        <p:tav tm="0" fmla="#ppt_w*sin(2.5*pi*$)">
                                          <p:val>
                                            <p:fltVal val="0"/>
                                          </p:val>
                                        </p:tav>
                                        <p:tav tm="100000">
                                          <p:val>
                                            <p:fltVal val="1"/>
                                          </p:val>
                                        </p:tav>
                                      </p:tavLst>
                                    </p:anim>
                                    <p:anim calcmode="lin" valueType="num">
                                      <p:cBhvr>
                                        <p:cTn id="9"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par>
                                <p:cTn id="17" presetID="1" presetClass="entr" presetSubtype="0" fill="hold" grpId="0" nodeType="withEffect">
                                  <p:stCondLst>
                                    <p:cond delay="100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79" grpId="0" animBg="1"/>
      <p:bldP spid="6"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B10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D0F734-8D13-4321-BB96-1191387F8EE5}"/>
              </a:ext>
            </a:extLst>
          </p:cNvPr>
          <p:cNvSpPr/>
          <p:nvPr/>
        </p:nvSpPr>
        <p:spPr>
          <a:xfrm>
            <a:off x="2174484" y="2781127"/>
            <a:ext cx="8270213" cy="923330"/>
          </a:xfrm>
          <a:prstGeom prst="rect">
            <a:avLst/>
          </a:prstGeom>
        </p:spPr>
        <p:txBody>
          <a:bodyPr wrap="non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Why tickets are important?</a:t>
            </a:r>
            <a:endParaRPr lang="en-US" sz="5400" dirty="0">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4007148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34CF53-0BE0-43A7-A70E-B2187AD32960}"/>
              </a:ext>
            </a:extLst>
          </p:cNvPr>
          <p:cNvSpPr/>
          <p:nvPr/>
        </p:nvSpPr>
        <p:spPr>
          <a:xfrm>
            <a:off x="397949" y="73842"/>
            <a:ext cx="2201244" cy="1015663"/>
          </a:xfrm>
          <a:prstGeom prst="rect">
            <a:avLst/>
          </a:prstGeom>
        </p:spPr>
        <p:txBody>
          <a:bodyPr wrap="none">
            <a:spAutoFit/>
          </a:bodyPr>
          <a:lstStyle/>
          <a:p>
            <a:r>
              <a:rPr lang="en-US" sz="6000" dirty="0">
                <a:solidFill>
                  <a:srgbClr val="FFFFFF"/>
                </a:solidFill>
                <a:effectLst>
                  <a:outerShdw blurRad="38100" dist="38100" dir="2700000" algn="tl">
                    <a:srgbClr val="000000">
                      <a:alpha val="43137"/>
                    </a:srgbClr>
                  </a:outerShdw>
                </a:effectLst>
                <a:latin typeface="Bahnschrift" panose="020B0502040204020203" pitchFamily="34" charset="0"/>
              </a:rPr>
              <a:t>Ticket</a:t>
            </a:r>
          </a:p>
        </p:txBody>
      </p:sp>
      <p:grpSp>
        <p:nvGrpSpPr>
          <p:cNvPr id="28" name="Group 27"/>
          <p:cNvGrpSpPr/>
          <p:nvPr/>
        </p:nvGrpSpPr>
        <p:grpSpPr>
          <a:xfrm>
            <a:off x="4837376" y="2155676"/>
            <a:ext cx="3079119" cy="1889804"/>
            <a:chOff x="6295384" y="1710613"/>
            <a:chExt cx="3079119" cy="1889804"/>
          </a:xfrm>
        </p:grpSpPr>
        <p:sp>
          <p:nvSpPr>
            <p:cNvPr id="17" name="Rectangle 16">
              <a:extLst>
                <a:ext uri="{FF2B5EF4-FFF2-40B4-BE49-F238E27FC236}">
                  <a16:creationId xmlns:a16="http://schemas.microsoft.com/office/drawing/2014/main" id="{8F558CE5-EF6C-47C7-A728-060D25DACE7C}"/>
                </a:ext>
              </a:extLst>
            </p:cNvPr>
            <p:cNvSpPr/>
            <p:nvPr/>
          </p:nvSpPr>
          <p:spPr>
            <a:xfrm rot="21067815">
              <a:off x="6633708" y="2247103"/>
              <a:ext cx="1314921" cy="938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705100E-D0F2-4ABF-BB90-7136293F7AF3}"/>
                </a:ext>
              </a:extLst>
            </p:cNvPr>
            <p:cNvPicPr>
              <a:picLocks noChangeAspect="1"/>
            </p:cNvPicPr>
            <p:nvPr/>
          </p:nvPicPr>
          <p:blipFill rotWithShape="1">
            <a:blip r:embed="rId3">
              <a:clrChange>
                <a:clrFrom>
                  <a:srgbClr val="FFFFFF"/>
                </a:clrFrom>
                <a:clrTo>
                  <a:srgbClr val="FFFFFF">
                    <a:alpha val="0"/>
                  </a:srgbClr>
                </a:clrTo>
              </a:clrChange>
            </a:blip>
            <a:srcRect l="12553" b="33362"/>
            <a:stretch/>
          </p:blipFill>
          <p:spPr>
            <a:xfrm rot="21067815">
              <a:off x="6295384" y="1710613"/>
              <a:ext cx="3079119" cy="1889804"/>
            </a:xfrm>
            <a:prstGeom prst="rect">
              <a:avLst/>
            </a:prstGeom>
          </p:spPr>
        </p:pic>
      </p:grpSp>
      <p:sp>
        <p:nvSpPr>
          <p:cNvPr id="21" name="Rectangle 20">
            <a:extLst>
              <a:ext uri="{FF2B5EF4-FFF2-40B4-BE49-F238E27FC236}">
                <a16:creationId xmlns:a16="http://schemas.microsoft.com/office/drawing/2014/main"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2329429" y="1709342"/>
            <a:ext cx="7995583" cy="5148658"/>
            <a:chOff x="2477045" y="1712760"/>
            <a:chExt cx="7995583" cy="5148658"/>
          </a:xfrm>
        </p:grpSpPr>
        <p:pic>
          <p:nvPicPr>
            <p:cNvPr id="19" name="Picture 18"/>
            <p:cNvPicPr>
              <a:picLocks noChangeAspect="1"/>
            </p:cNvPicPr>
            <p:nvPr/>
          </p:nvPicPr>
          <p:blipFill>
            <a:blip r:embed="rId4"/>
            <a:stretch>
              <a:fillRect/>
            </a:stretch>
          </p:blipFill>
          <p:spPr>
            <a:xfrm>
              <a:off x="2565012" y="1712760"/>
              <a:ext cx="7822281" cy="4978829"/>
            </a:xfrm>
            <a:prstGeom prst="rect">
              <a:avLst/>
            </a:prstGeom>
            <a:ln>
              <a:noFill/>
            </a:ln>
          </p:spPr>
        </p:pic>
        <p:sp>
          <p:nvSpPr>
            <p:cNvPr id="25" name="Isosceles Triangle 24"/>
            <p:cNvSpPr/>
            <p:nvPr/>
          </p:nvSpPr>
          <p:spPr>
            <a:xfrm>
              <a:off x="5695273" y="5017596"/>
              <a:ext cx="4777355" cy="1843822"/>
            </a:xfrm>
            <a:prstGeom prst="triangle">
              <a:avLst>
                <a:gd name="adj" fmla="val 100000"/>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flipH="1">
              <a:off x="2477045" y="5467834"/>
              <a:ext cx="4125630" cy="1393584"/>
            </a:xfrm>
            <a:prstGeom prst="triangle">
              <a:avLst>
                <a:gd name="adj" fmla="val 100000"/>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Freeform: Shape 78">
            <a:extLst>
              <a:ext uri="{FF2B5EF4-FFF2-40B4-BE49-F238E27FC236}">
                <a16:creationId xmlns:a16="http://schemas.microsoft.com/office/drawing/2014/main" id="{1BE6852F-DD1F-4406-803E-6EE7F3D2E694}"/>
              </a:ext>
            </a:extLst>
          </p:cNvPr>
          <p:cNvSpPr/>
          <p:nvPr/>
        </p:nvSpPr>
        <p:spPr>
          <a:xfrm rot="2239359">
            <a:off x="9259385" y="1637958"/>
            <a:ext cx="774279" cy="1393843"/>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734CF53-0BE0-43A7-A70E-B2187AD32960}"/>
              </a:ext>
            </a:extLst>
          </p:cNvPr>
          <p:cNvSpPr/>
          <p:nvPr/>
        </p:nvSpPr>
        <p:spPr>
          <a:xfrm>
            <a:off x="5292107" y="573675"/>
            <a:ext cx="1739579"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Summary</a:t>
            </a:r>
          </a:p>
        </p:txBody>
      </p:sp>
      <p:sp>
        <p:nvSpPr>
          <p:cNvPr id="31" name="Freeform: Shape 78">
            <a:extLst>
              <a:ext uri="{FF2B5EF4-FFF2-40B4-BE49-F238E27FC236}">
                <a16:creationId xmlns:a16="http://schemas.microsoft.com/office/drawing/2014/main" id="{1BE6852F-DD1F-4406-803E-6EE7F3D2E694}"/>
              </a:ext>
            </a:extLst>
          </p:cNvPr>
          <p:cNvSpPr/>
          <p:nvPr/>
        </p:nvSpPr>
        <p:spPr>
          <a:xfrm rot="2239359" flipH="1">
            <a:off x="6608800" y="1055113"/>
            <a:ext cx="755754" cy="1020083"/>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34CF53-0BE0-43A7-A70E-B2187AD32960}"/>
              </a:ext>
            </a:extLst>
          </p:cNvPr>
          <p:cNvSpPr/>
          <p:nvPr/>
        </p:nvSpPr>
        <p:spPr>
          <a:xfrm>
            <a:off x="10214602" y="2200790"/>
            <a:ext cx="1760418"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Customer</a:t>
            </a:r>
          </a:p>
        </p:txBody>
      </p:sp>
      <p:sp>
        <p:nvSpPr>
          <p:cNvPr id="33" name="Rectangle 32">
            <a:extLst>
              <a:ext uri="{FF2B5EF4-FFF2-40B4-BE49-F238E27FC236}">
                <a16:creationId xmlns:a16="http://schemas.microsoft.com/office/drawing/2014/main" id="{1734CF53-0BE0-43A7-A70E-B2187AD32960}"/>
              </a:ext>
            </a:extLst>
          </p:cNvPr>
          <p:cNvSpPr/>
          <p:nvPr/>
        </p:nvSpPr>
        <p:spPr>
          <a:xfrm>
            <a:off x="6735630" y="2906778"/>
            <a:ext cx="1300356"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Details</a:t>
            </a:r>
          </a:p>
        </p:txBody>
      </p:sp>
      <p:sp>
        <p:nvSpPr>
          <p:cNvPr id="36" name="Freeform 35"/>
          <p:cNvSpPr/>
          <p:nvPr/>
        </p:nvSpPr>
        <p:spPr>
          <a:xfrm rot="9749148">
            <a:off x="6193092" y="3656047"/>
            <a:ext cx="1367571" cy="673582"/>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89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2" grpId="0"/>
      <p:bldP spid="33" grpId="0"/>
      <p:bldP spid="3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2450</TotalTime>
  <Words>661</Words>
  <Application>Microsoft Office PowerPoint</Application>
  <PresentationFormat>Widescreen</PresentationFormat>
  <Paragraphs>157</Paragraphs>
  <Slides>44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Bahnschrift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Weeya Weerawatpruchya</dc:creator>
  <cp:lastModifiedBy>Weeya Weerawatpruchya</cp:lastModifiedBy>
  <cp:revision>164</cp:revision>
  <dcterms:created xsi:type="dcterms:W3CDTF">2019-07-13T00:50:10Z</dcterms:created>
  <dcterms:modified xsi:type="dcterms:W3CDTF">2019-07-18T08:58:38Z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-1159200182</vt:i4>
  </property>
  <property fmtid="{D5CDD505-2E9C-101B-9397-08002B2CF9AE}" pid="3" name="_NewReviewCycle">
    <vt:lpwstr/>
  </property>
  <property fmtid="{D5CDD505-2E9C-101B-9397-08002B2CF9AE}" pid="4" name="_EmailSubject">
    <vt:lpwstr>Presentation slide ja</vt:lpwstr>
  </property>
  <property fmtid="{D5CDD505-2E9C-101B-9397-08002B2CF9AE}" pid="5" name="_AuthorEmail">
    <vt:lpwstr>phanupong.rangsanseri@exxonmobil.com</vt:lpwstr>
  </property>
  <property fmtid="{D5CDD505-2E9C-101B-9397-08002B2CF9AE}" pid="6" name="_AuthorEmailDisplayName">
    <vt:lpwstr>Rangsanseri, Phanupong</vt:lpwstr>
  </property>
  <property fmtid="{D5CDD505-2E9C-101B-9397-08002B2CF9AE}" pid="7" name="_PreviousAdHocReviewCycleID">
    <vt:i4>2032354713</vt:i4>
  </property>
</Properties>
</file>